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10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Özlem Atız" userId="14db999e6f497aa7" providerId="LiveId" clId="{543B2772-B21B-485D-AE20-382A7A3E2C7F}"/>
    <pc:docChg chg="undo custSel addSld modSld">
      <pc:chgData name="Özlem Atız" userId="14db999e6f497aa7" providerId="LiveId" clId="{543B2772-B21B-485D-AE20-382A7A3E2C7F}" dt="2022-12-10T15:56:05.769" v="800" actId="403"/>
      <pc:docMkLst>
        <pc:docMk/>
      </pc:docMkLst>
      <pc:sldChg chg="modSp mod">
        <pc:chgData name="Özlem Atız" userId="14db999e6f497aa7" providerId="LiveId" clId="{543B2772-B21B-485D-AE20-382A7A3E2C7F}" dt="2022-12-10T14:48:17.047" v="25" actId="20577"/>
        <pc:sldMkLst>
          <pc:docMk/>
          <pc:sldMk cId="2643729545" sldId="257"/>
        </pc:sldMkLst>
        <pc:spChg chg="mod">
          <ac:chgData name="Özlem Atız" userId="14db999e6f497aa7" providerId="LiveId" clId="{543B2772-B21B-485D-AE20-382A7A3E2C7F}" dt="2022-12-10T14:48:17.047" v="25" actId="20577"/>
          <ac:spMkLst>
            <pc:docMk/>
            <pc:sldMk cId="2643729545" sldId="257"/>
            <ac:spMk id="3" creationId="{7ECA7F20-5077-95ED-9547-ABA370C14BA9}"/>
          </ac:spMkLst>
        </pc:spChg>
      </pc:sldChg>
      <pc:sldChg chg="addSp delSp modSp new mod">
        <pc:chgData name="Özlem Atız" userId="14db999e6f497aa7" providerId="LiveId" clId="{543B2772-B21B-485D-AE20-382A7A3E2C7F}" dt="2022-12-10T15:53:17.121" v="748" actId="1076"/>
        <pc:sldMkLst>
          <pc:docMk/>
          <pc:sldMk cId="2149366365" sldId="259"/>
        </pc:sldMkLst>
        <pc:spChg chg="mod">
          <ac:chgData name="Özlem Atız" userId="14db999e6f497aa7" providerId="LiveId" clId="{543B2772-B21B-485D-AE20-382A7A3E2C7F}" dt="2022-12-10T15:52:35.141" v="737" actId="14100"/>
          <ac:spMkLst>
            <pc:docMk/>
            <pc:sldMk cId="2149366365" sldId="259"/>
            <ac:spMk id="2" creationId="{7D36CA97-D072-085D-D0FD-656943485C11}"/>
          </ac:spMkLst>
        </pc:spChg>
        <pc:spChg chg="mod">
          <ac:chgData name="Özlem Atız" userId="14db999e6f497aa7" providerId="LiveId" clId="{543B2772-B21B-485D-AE20-382A7A3E2C7F}" dt="2022-12-10T15:53:12.977" v="746" actId="14100"/>
          <ac:spMkLst>
            <pc:docMk/>
            <pc:sldMk cId="2149366365" sldId="259"/>
            <ac:spMk id="3" creationId="{A67B9DDF-06AE-F19D-842C-77D8D06A5E1D}"/>
          </ac:spMkLst>
        </pc:spChg>
        <pc:picChg chg="add mod">
          <ac:chgData name="Özlem Atız" userId="14db999e6f497aa7" providerId="LiveId" clId="{543B2772-B21B-485D-AE20-382A7A3E2C7F}" dt="2022-12-10T15:53:15.433" v="747" actId="1076"/>
          <ac:picMkLst>
            <pc:docMk/>
            <pc:sldMk cId="2149366365" sldId="259"/>
            <ac:picMk id="5" creationId="{E7862C94-1013-3939-E8DB-19152E33F8D0}"/>
          </ac:picMkLst>
        </pc:picChg>
        <pc:picChg chg="add del mod">
          <ac:chgData name="Özlem Atız" userId="14db999e6f497aa7" providerId="LiveId" clId="{543B2772-B21B-485D-AE20-382A7A3E2C7F}" dt="2022-12-10T15:52:21.488" v="733" actId="478"/>
          <ac:picMkLst>
            <pc:docMk/>
            <pc:sldMk cId="2149366365" sldId="259"/>
            <ac:picMk id="7" creationId="{3CD2423F-4B9A-4C7F-6393-713A5FE892C6}"/>
          </ac:picMkLst>
        </pc:picChg>
        <pc:picChg chg="add mod">
          <ac:chgData name="Özlem Atız" userId="14db999e6f497aa7" providerId="LiveId" clId="{543B2772-B21B-485D-AE20-382A7A3E2C7F}" dt="2022-12-10T15:53:17.121" v="748" actId="1076"/>
          <ac:picMkLst>
            <pc:docMk/>
            <pc:sldMk cId="2149366365" sldId="259"/>
            <ac:picMk id="9" creationId="{2E5F179F-91A5-BBF8-BBBD-934990B5A8D3}"/>
          </ac:picMkLst>
        </pc:picChg>
      </pc:sldChg>
      <pc:sldChg chg="addSp modSp new mod">
        <pc:chgData name="Özlem Atız" userId="14db999e6f497aa7" providerId="LiveId" clId="{543B2772-B21B-485D-AE20-382A7A3E2C7F}" dt="2022-12-10T15:21:41.034" v="444" actId="14100"/>
        <pc:sldMkLst>
          <pc:docMk/>
          <pc:sldMk cId="958072699" sldId="260"/>
        </pc:sldMkLst>
        <pc:spChg chg="mod">
          <ac:chgData name="Özlem Atız" userId="14db999e6f497aa7" providerId="LiveId" clId="{543B2772-B21B-485D-AE20-382A7A3E2C7F}" dt="2022-12-10T15:21:19.780" v="438" actId="1076"/>
          <ac:spMkLst>
            <pc:docMk/>
            <pc:sldMk cId="958072699" sldId="260"/>
            <ac:spMk id="2" creationId="{D0B0DE50-2239-31B6-7F03-02290D712FF3}"/>
          </ac:spMkLst>
        </pc:spChg>
        <pc:spChg chg="mod">
          <ac:chgData name="Özlem Atız" userId="14db999e6f497aa7" providerId="LiveId" clId="{543B2772-B21B-485D-AE20-382A7A3E2C7F}" dt="2022-12-10T15:21:31.926" v="440" actId="14100"/>
          <ac:spMkLst>
            <pc:docMk/>
            <pc:sldMk cId="958072699" sldId="260"/>
            <ac:spMk id="3" creationId="{304B413A-3FF0-4069-874D-35F32E6CE94C}"/>
          </ac:spMkLst>
        </pc:spChg>
        <pc:picChg chg="add mod">
          <ac:chgData name="Özlem Atız" userId="14db999e6f497aa7" providerId="LiveId" clId="{543B2772-B21B-485D-AE20-382A7A3E2C7F}" dt="2022-12-10T15:21:41.034" v="444" actId="14100"/>
          <ac:picMkLst>
            <pc:docMk/>
            <pc:sldMk cId="958072699" sldId="260"/>
            <ac:picMk id="5" creationId="{5A7FFE0F-276B-B08D-B3BD-5AE0D3BF4F56}"/>
          </ac:picMkLst>
        </pc:picChg>
      </pc:sldChg>
      <pc:sldChg chg="addSp delSp modSp new mod">
        <pc:chgData name="Özlem Atız" userId="14db999e6f497aa7" providerId="LiveId" clId="{543B2772-B21B-485D-AE20-382A7A3E2C7F}" dt="2022-12-10T15:24:46.797" v="557" actId="14100"/>
        <pc:sldMkLst>
          <pc:docMk/>
          <pc:sldMk cId="697160220" sldId="261"/>
        </pc:sldMkLst>
        <pc:spChg chg="mod">
          <ac:chgData name="Özlem Atız" userId="14db999e6f497aa7" providerId="LiveId" clId="{543B2772-B21B-485D-AE20-382A7A3E2C7F}" dt="2022-12-10T15:23:58.174" v="547" actId="14100"/>
          <ac:spMkLst>
            <pc:docMk/>
            <pc:sldMk cId="697160220" sldId="261"/>
            <ac:spMk id="2" creationId="{66B140A0-37F2-BC32-3738-D8A9E842B806}"/>
          </ac:spMkLst>
        </pc:spChg>
        <pc:spChg chg="del">
          <ac:chgData name="Özlem Atız" userId="14db999e6f497aa7" providerId="LiveId" clId="{543B2772-B21B-485D-AE20-382A7A3E2C7F}" dt="2022-12-10T15:22:32.369" v="446"/>
          <ac:spMkLst>
            <pc:docMk/>
            <pc:sldMk cId="697160220" sldId="261"/>
            <ac:spMk id="3" creationId="{37CB8364-2FE2-9CBF-3951-0E3B69057F5C}"/>
          </ac:spMkLst>
        </pc:spChg>
        <pc:spChg chg="add mod">
          <ac:chgData name="Özlem Atız" userId="14db999e6f497aa7" providerId="LiveId" clId="{543B2772-B21B-485D-AE20-382A7A3E2C7F}" dt="2022-12-10T15:24:34.334" v="554" actId="14100"/>
          <ac:spMkLst>
            <pc:docMk/>
            <pc:sldMk cId="697160220" sldId="261"/>
            <ac:spMk id="4" creationId="{4DB07A7A-A3C3-1F2F-57C7-4226EE610AF6}"/>
          </ac:spMkLst>
        </pc:spChg>
        <pc:picChg chg="add mod">
          <ac:chgData name="Özlem Atız" userId="14db999e6f497aa7" providerId="LiveId" clId="{543B2772-B21B-485D-AE20-382A7A3E2C7F}" dt="2022-12-10T15:24:46.797" v="557" actId="14100"/>
          <ac:picMkLst>
            <pc:docMk/>
            <pc:sldMk cId="697160220" sldId="261"/>
            <ac:picMk id="6" creationId="{97E7645F-0524-C07C-D92D-291C15C4529E}"/>
          </ac:picMkLst>
        </pc:picChg>
      </pc:sldChg>
      <pc:sldChg chg="addSp delSp modSp new mod">
        <pc:chgData name="Özlem Atız" userId="14db999e6f497aa7" providerId="LiveId" clId="{543B2772-B21B-485D-AE20-382A7A3E2C7F}" dt="2022-12-10T15:26:34.282" v="617" actId="14100"/>
        <pc:sldMkLst>
          <pc:docMk/>
          <pc:sldMk cId="4065686355" sldId="262"/>
        </pc:sldMkLst>
        <pc:spChg chg="mod">
          <ac:chgData name="Özlem Atız" userId="14db999e6f497aa7" providerId="LiveId" clId="{543B2772-B21B-485D-AE20-382A7A3E2C7F}" dt="2022-12-10T15:26:34.282" v="617" actId="14100"/>
          <ac:spMkLst>
            <pc:docMk/>
            <pc:sldMk cId="4065686355" sldId="262"/>
            <ac:spMk id="2" creationId="{DB6ACF5B-3DD4-3628-7733-99474F2A84FC}"/>
          </ac:spMkLst>
        </pc:spChg>
        <pc:spChg chg="del">
          <ac:chgData name="Özlem Atız" userId="14db999e6f497aa7" providerId="LiveId" clId="{543B2772-B21B-485D-AE20-382A7A3E2C7F}" dt="2022-12-10T15:25:29.283" v="594" actId="931"/>
          <ac:spMkLst>
            <pc:docMk/>
            <pc:sldMk cId="4065686355" sldId="262"/>
            <ac:spMk id="3" creationId="{57612AA5-6A5E-B7A9-11F6-07A3F9FE2FE5}"/>
          </ac:spMkLst>
        </pc:spChg>
        <pc:spChg chg="add del mod">
          <ac:chgData name="Özlem Atız" userId="14db999e6f497aa7" providerId="LiveId" clId="{543B2772-B21B-485D-AE20-382A7A3E2C7F}" dt="2022-12-10T15:25:58.684" v="603" actId="931"/>
          <ac:spMkLst>
            <pc:docMk/>
            <pc:sldMk cId="4065686355" sldId="262"/>
            <ac:spMk id="9" creationId="{CF8755D2-3ABB-7EA7-D223-F697412D9B5B}"/>
          </ac:spMkLst>
        </pc:spChg>
        <pc:picChg chg="add del mod">
          <ac:chgData name="Özlem Atız" userId="14db999e6f497aa7" providerId="LiveId" clId="{543B2772-B21B-485D-AE20-382A7A3E2C7F}" dt="2022-12-10T15:25:49.741" v="602" actId="21"/>
          <ac:picMkLst>
            <pc:docMk/>
            <pc:sldMk cId="4065686355" sldId="262"/>
            <ac:picMk id="5" creationId="{13A0B3BD-1DCF-172F-D158-FC122BEB165D}"/>
          </ac:picMkLst>
        </pc:picChg>
        <pc:picChg chg="add del mod">
          <ac:chgData name="Özlem Atız" userId="14db999e6f497aa7" providerId="LiveId" clId="{543B2772-B21B-485D-AE20-382A7A3E2C7F}" dt="2022-12-10T15:25:49.741" v="602" actId="21"/>
          <ac:picMkLst>
            <pc:docMk/>
            <pc:sldMk cId="4065686355" sldId="262"/>
            <ac:picMk id="7" creationId="{98AAAE44-1960-20E3-5AD5-9A0CE06FA521}"/>
          </ac:picMkLst>
        </pc:picChg>
        <pc:picChg chg="add mod">
          <ac:chgData name="Özlem Atız" userId="14db999e6f497aa7" providerId="LiveId" clId="{543B2772-B21B-485D-AE20-382A7A3E2C7F}" dt="2022-12-10T15:26:00.615" v="604" actId="1076"/>
          <ac:picMkLst>
            <pc:docMk/>
            <pc:sldMk cId="4065686355" sldId="262"/>
            <ac:picMk id="11" creationId="{7AFBB23F-9B84-83AC-91CF-807C5387C4F0}"/>
          </ac:picMkLst>
        </pc:picChg>
        <pc:picChg chg="add mod">
          <ac:chgData name="Özlem Atız" userId="14db999e6f497aa7" providerId="LiveId" clId="{543B2772-B21B-485D-AE20-382A7A3E2C7F}" dt="2022-12-10T15:26:18.867" v="608" actId="14100"/>
          <ac:picMkLst>
            <pc:docMk/>
            <pc:sldMk cId="4065686355" sldId="262"/>
            <ac:picMk id="13" creationId="{41100E7B-7741-C0C8-12C9-AA32C05C3A06}"/>
          </ac:picMkLst>
        </pc:picChg>
      </pc:sldChg>
      <pc:sldChg chg="addSp delSp modSp new mod">
        <pc:chgData name="Özlem Atız" userId="14db999e6f497aa7" providerId="LiveId" clId="{543B2772-B21B-485D-AE20-382A7A3E2C7F}" dt="2022-12-10T15:55:13.634" v="756" actId="1076"/>
        <pc:sldMkLst>
          <pc:docMk/>
          <pc:sldMk cId="1009131870" sldId="263"/>
        </pc:sldMkLst>
        <pc:spChg chg="mod">
          <ac:chgData name="Özlem Atız" userId="14db999e6f497aa7" providerId="LiveId" clId="{543B2772-B21B-485D-AE20-382A7A3E2C7F}" dt="2022-12-10T15:27:05.683" v="650" actId="20577"/>
          <ac:spMkLst>
            <pc:docMk/>
            <pc:sldMk cId="1009131870" sldId="263"/>
            <ac:spMk id="2" creationId="{66B8E5E7-FE23-E105-4BA0-8F5F9A2C0BBC}"/>
          </ac:spMkLst>
        </pc:spChg>
        <pc:spChg chg="del">
          <ac:chgData name="Özlem Atız" userId="14db999e6f497aa7" providerId="LiveId" clId="{543B2772-B21B-485D-AE20-382A7A3E2C7F}" dt="2022-12-10T15:45:22.256" v="651"/>
          <ac:spMkLst>
            <pc:docMk/>
            <pc:sldMk cId="1009131870" sldId="263"/>
            <ac:spMk id="3" creationId="{F92D588D-E390-2942-9F10-DB6520621CFA}"/>
          </ac:spMkLst>
        </pc:spChg>
        <pc:spChg chg="add del mod">
          <ac:chgData name="Özlem Atız" userId="14db999e6f497aa7" providerId="LiveId" clId="{543B2772-B21B-485D-AE20-382A7A3E2C7F}" dt="2022-12-10T15:46:22.193" v="660" actId="21"/>
          <ac:spMkLst>
            <pc:docMk/>
            <pc:sldMk cId="1009131870" sldId="263"/>
            <ac:spMk id="4" creationId="{2D725357-3208-F08B-0185-AFAA5E90DA3E}"/>
          </ac:spMkLst>
        </pc:spChg>
        <pc:spChg chg="add mod">
          <ac:chgData name="Özlem Atız" userId="14db999e6f497aa7" providerId="LiveId" clId="{543B2772-B21B-485D-AE20-382A7A3E2C7F}" dt="2022-12-10T15:51:46.459" v="730" actId="14100"/>
          <ac:spMkLst>
            <pc:docMk/>
            <pc:sldMk cId="1009131870" sldId="263"/>
            <ac:spMk id="6" creationId="{9A96201B-DFBF-0C9B-DC79-372E8278B116}"/>
          </ac:spMkLst>
        </pc:spChg>
        <pc:spChg chg="add del mod">
          <ac:chgData name="Özlem Atız" userId="14db999e6f497aa7" providerId="LiveId" clId="{543B2772-B21B-485D-AE20-382A7A3E2C7F}" dt="2022-12-10T15:46:27.652" v="661" actId="21"/>
          <ac:spMkLst>
            <pc:docMk/>
            <pc:sldMk cId="1009131870" sldId="263"/>
            <ac:spMk id="7" creationId="{FC82CE8B-C5BC-1B58-3EE6-5CD3D369A346}"/>
          </ac:spMkLst>
        </pc:spChg>
        <pc:picChg chg="add mod">
          <ac:chgData name="Özlem Atız" userId="14db999e6f497aa7" providerId="LiveId" clId="{543B2772-B21B-485D-AE20-382A7A3E2C7F}" dt="2022-12-10T15:54:55.224" v="751" actId="1076"/>
          <ac:picMkLst>
            <pc:docMk/>
            <pc:sldMk cId="1009131870" sldId="263"/>
            <ac:picMk id="9" creationId="{EBEECFE8-1CAB-C7DA-63C5-B425B7A1E5FA}"/>
          </ac:picMkLst>
        </pc:picChg>
        <pc:picChg chg="add mod">
          <ac:chgData name="Özlem Atız" userId="14db999e6f497aa7" providerId="LiveId" clId="{543B2772-B21B-485D-AE20-382A7A3E2C7F}" dt="2022-12-10T15:55:13.634" v="756" actId="1076"/>
          <ac:picMkLst>
            <pc:docMk/>
            <pc:sldMk cId="1009131870" sldId="263"/>
            <ac:picMk id="11" creationId="{169BA305-6C3B-267C-CAE7-906C8B7FF3BA}"/>
          </ac:picMkLst>
        </pc:picChg>
      </pc:sldChg>
      <pc:sldChg chg="delSp modSp new mod">
        <pc:chgData name="Özlem Atız" userId="14db999e6f497aa7" providerId="LiveId" clId="{543B2772-B21B-485D-AE20-382A7A3E2C7F}" dt="2022-12-10T15:56:05.769" v="800" actId="403"/>
        <pc:sldMkLst>
          <pc:docMk/>
          <pc:sldMk cId="622043144" sldId="264"/>
        </pc:sldMkLst>
        <pc:spChg chg="del">
          <ac:chgData name="Özlem Atız" userId="14db999e6f497aa7" providerId="LiveId" clId="{543B2772-B21B-485D-AE20-382A7A3E2C7F}" dt="2022-12-10T15:55:51.187" v="796" actId="21"/>
          <ac:spMkLst>
            <pc:docMk/>
            <pc:sldMk cId="622043144" sldId="264"/>
            <ac:spMk id="2" creationId="{FF57F032-6CA1-3807-A781-2D8692CC9DD3}"/>
          </ac:spMkLst>
        </pc:spChg>
        <pc:spChg chg="mod">
          <ac:chgData name="Özlem Atız" userId="14db999e6f497aa7" providerId="LiveId" clId="{543B2772-B21B-485D-AE20-382A7A3E2C7F}" dt="2022-12-10T15:56:05.769" v="800" actId="403"/>
          <ac:spMkLst>
            <pc:docMk/>
            <pc:sldMk cId="622043144" sldId="264"/>
            <ac:spMk id="3" creationId="{3FD002EB-9A8A-E02E-92AD-C87318809E6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3758117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B8F0960-355B-4666-A749-B62CC54A42CE}" type="datetimeFigureOut">
              <a:rPr lang="tr-TR" smtClean="0"/>
              <a:t>11.12.2024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1492287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2312788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50880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2924610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1979851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39037731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1379236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107197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173302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3057737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CB8F0960-355B-4666-A749-B62CC54A42CE}" type="datetimeFigureOut">
              <a:rPr lang="tr-TR" smtClean="0"/>
              <a:t>11.12.2024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3536319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CB8F0960-355B-4666-A749-B62CC54A42CE}" type="datetimeFigureOut">
              <a:rPr lang="tr-TR" smtClean="0"/>
              <a:t>11.12.2024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3167550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399738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2500666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CB8F0960-355B-4666-A749-B62CC54A42CE}" type="datetimeFigureOut">
              <a:rPr lang="tr-TR" smtClean="0"/>
              <a:t>11.12.2024</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2213280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CB8F0960-355B-4666-A749-B62CC54A42CE}" type="datetimeFigureOut">
              <a:rPr lang="tr-TR" smtClean="0"/>
              <a:t>11.12.2024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3393415-1622-4C9D-8A53-EDE5BE0566CB}" type="slidenum">
              <a:rPr lang="tr-TR" smtClean="0"/>
              <a:t>‹#›</a:t>
            </a:fld>
            <a:endParaRPr lang="tr-TR"/>
          </a:p>
        </p:txBody>
      </p:sp>
    </p:spTree>
    <p:extLst>
      <p:ext uri="{BB962C8B-B14F-4D97-AF65-F5344CB8AC3E}">
        <p14:creationId xmlns:p14="http://schemas.microsoft.com/office/powerpoint/2010/main" val="3605578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B8F0960-355B-4666-A749-B62CC54A42CE}" type="datetimeFigureOut">
              <a:rPr lang="tr-TR" smtClean="0"/>
              <a:t>11.12.2024</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3393415-1622-4C9D-8A53-EDE5BE0566CB}" type="slidenum">
              <a:rPr lang="tr-TR" smtClean="0"/>
              <a:t>‹#›</a:t>
            </a:fld>
            <a:endParaRPr lang="tr-TR"/>
          </a:p>
        </p:txBody>
      </p:sp>
    </p:spTree>
    <p:extLst>
      <p:ext uri="{BB962C8B-B14F-4D97-AF65-F5344CB8AC3E}">
        <p14:creationId xmlns:p14="http://schemas.microsoft.com/office/powerpoint/2010/main" val="1051737333"/>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bin"/><Relationship Id="rId2" Type="http://schemas.openxmlformats.org/officeDocument/2006/relationships/image" Target="../media/image1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0B799A-F362-F175-51AC-CFF834EA06EA}"/>
              </a:ext>
            </a:extLst>
          </p:cNvPr>
          <p:cNvSpPr>
            <a:spLocks noGrp="1"/>
          </p:cNvSpPr>
          <p:nvPr>
            <p:ph type="ctrTitle"/>
          </p:nvPr>
        </p:nvSpPr>
        <p:spPr/>
        <p:txBody>
          <a:bodyPr/>
          <a:lstStyle/>
          <a:p>
            <a:r>
              <a:rPr lang="tr-TR" dirty="0"/>
              <a:t>HAND GESTURE RECOGNATION </a:t>
            </a:r>
          </a:p>
        </p:txBody>
      </p:sp>
      <p:sp>
        <p:nvSpPr>
          <p:cNvPr id="3" name="Alt Başlık 2">
            <a:extLst>
              <a:ext uri="{FF2B5EF4-FFF2-40B4-BE49-F238E27FC236}">
                <a16:creationId xmlns:a16="http://schemas.microsoft.com/office/drawing/2014/main" id="{A6388C26-F4D2-9FDC-7C9C-800F30A4F7AA}"/>
              </a:ext>
            </a:extLst>
          </p:cNvPr>
          <p:cNvSpPr>
            <a:spLocks noGrp="1"/>
          </p:cNvSpPr>
          <p:nvPr>
            <p:ph type="subTitle" idx="1"/>
          </p:nvPr>
        </p:nvSpPr>
        <p:spPr/>
        <p:txBody>
          <a:bodyPr/>
          <a:lstStyle/>
          <a:p>
            <a:r>
              <a:rPr lang="tr-TR" dirty="0"/>
              <a:t>EL İŞARETİ TANIMA PROJE ÖDEVİ</a:t>
            </a:r>
          </a:p>
        </p:txBody>
      </p:sp>
    </p:spTree>
    <p:extLst>
      <p:ext uri="{BB962C8B-B14F-4D97-AF65-F5344CB8AC3E}">
        <p14:creationId xmlns:p14="http://schemas.microsoft.com/office/powerpoint/2010/main" val="1930618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67F7CD-B48C-F21E-22C4-6617B353523C}"/>
              </a:ext>
            </a:extLst>
          </p:cNvPr>
          <p:cNvSpPr>
            <a:spLocks noGrp="1"/>
          </p:cNvSpPr>
          <p:nvPr>
            <p:ph type="title"/>
          </p:nvPr>
        </p:nvSpPr>
        <p:spPr>
          <a:xfrm>
            <a:off x="523048" y="601662"/>
            <a:ext cx="9404723" cy="658930"/>
          </a:xfrm>
        </p:spPr>
        <p:txBody>
          <a:bodyPr/>
          <a:lstStyle/>
          <a:p>
            <a:r>
              <a:rPr lang="tr-TR" dirty="0"/>
              <a:t>İÇİNDEKİLER</a:t>
            </a:r>
          </a:p>
        </p:txBody>
      </p:sp>
      <p:sp>
        <p:nvSpPr>
          <p:cNvPr id="3" name="İçerik Yer Tutucusu 2">
            <a:extLst>
              <a:ext uri="{FF2B5EF4-FFF2-40B4-BE49-F238E27FC236}">
                <a16:creationId xmlns:a16="http://schemas.microsoft.com/office/drawing/2014/main" id="{7ECA7F20-5077-95ED-9547-ABA370C14BA9}"/>
              </a:ext>
            </a:extLst>
          </p:cNvPr>
          <p:cNvSpPr>
            <a:spLocks noGrp="1"/>
          </p:cNvSpPr>
          <p:nvPr>
            <p:ph sz="half" idx="2"/>
          </p:nvPr>
        </p:nvSpPr>
        <p:spPr>
          <a:xfrm>
            <a:off x="523049" y="1721498"/>
            <a:ext cx="6605540" cy="2309326"/>
          </a:xfrm>
        </p:spPr>
        <p:txBody>
          <a:bodyPr/>
          <a:lstStyle/>
          <a:p>
            <a:r>
              <a:rPr lang="tr-TR" dirty="0"/>
              <a:t>EL TANIMA NEDİR ?</a:t>
            </a:r>
          </a:p>
          <a:p>
            <a:r>
              <a:rPr lang="tr-TR" dirty="0"/>
              <a:t>GÖRÜNTÜ İŞLEMEDE EL TANIMA</a:t>
            </a:r>
          </a:p>
          <a:p>
            <a:r>
              <a:rPr lang="tr-TR" dirty="0"/>
              <a:t>RANDOM DATASET OLUŞTURMA </a:t>
            </a:r>
          </a:p>
          <a:p>
            <a:r>
              <a:rPr lang="tr-TR" dirty="0"/>
              <a:t>MEDIAPIPE KULLANILARAK EL İŞARETİ TANIMA KODU</a:t>
            </a:r>
          </a:p>
          <a:p>
            <a:endParaRPr lang="tr-TR" dirty="0"/>
          </a:p>
        </p:txBody>
      </p:sp>
      <p:pic>
        <p:nvPicPr>
          <p:cNvPr id="8" name="İçerik Yer Tutucusu 7">
            <a:extLst>
              <a:ext uri="{FF2B5EF4-FFF2-40B4-BE49-F238E27FC236}">
                <a16:creationId xmlns:a16="http://schemas.microsoft.com/office/drawing/2014/main" id="{E27763E3-0BAB-2AE3-3D5B-AB1DD2192EAC}"/>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7128589" y="3429000"/>
            <a:ext cx="4395788" cy="2959032"/>
          </a:xfrm>
        </p:spPr>
      </p:pic>
    </p:spTree>
    <p:extLst>
      <p:ext uri="{BB962C8B-B14F-4D97-AF65-F5344CB8AC3E}">
        <p14:creationId xmlns:p14="http://schemas.microsoft.com/office/powerpoint/2010/main" val="26437295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4C5F29-A976-39A4-AB33-6A00A7D96A64}"/>
              </a:ext>
            </a:extLst>
          </p:cNvPr>
          <p:cNvSpPr>
            <a:spLocks noGrp="1"/>
          </p:cNvSpPr>
          <p:nvPr>
            <p:ph type="title"/>
          </p:nvPr>
        </p:nvSpPr>
        <p:spPr/>
        <p:txBody>
          <a:bodyPr/>
          <a:lstStyle/>
          <a:p>
            <a:r>
              <a:rPr lang="tr-TR" dirty="0"/>
              <a:t>El tanıma nedir?</a:t>
            </a:r>
          </a:p>
        </p:txBody>
      </p:sp>
      <p:sp>
        <p:nvSpPr>
          <p:cNvPr id="3" name="İçerik Yer Tutucusu 2">
            <a:extLst>
              <a:ext uri="{FF2B5EF4-FFF2-40B4-BE49-F238E27FC236}">
                <a16:creationId xmlns:a16="http://schemas.microsoft.com/office/drawing/2014/main" id="{C3277C26-1C73-5BD8-84D3-CFD662B3B4B7}"/>
              </a:ext>
            </a:extLst>
          </p:cNvPr>
          <p:cNvSpPr>
            <a:spLocks noGrp="1"/>
          </p:cNvSpPr>
          <p:nvPr>
            <p:ph idx="1"/>
          </p:nvPr>
        </p:nvSpPr>
        <p:spPr/>
        <p:txBody>
          <a:bodyPr/>
          <a:lstStyle/>
          <a:p>
            <a:pPr algn="just"/>
            <a:r>
              <a:rPr lang="tr-TR" dirty="0">
                <a:effectLst/>
              </a:rPr>
              <a:t>El hareketleri, avuç içi merkezinin konumu ve şekli ile parmakların belirli bilgileri ilettiği bir tür beden dilidir. Jest, genel olarak hem statik hem de dinamik el hareketlerinden oluşur. Dinamik el hareketleri bir dizi el hareketinden oluşurken, statik el hareketleri yalnızca elin şeklini temel alır. Farklı bireyler, jestlerin kültürel çeşitliliği ve benzersizliği nedeniyle jestleri farklı şekilde tanımlar. Statik el hareketleri, mesajı iletmek için el hareketinin şekline dayanırken, dinamik el hareketleri, anlamı aktarmak için ellerin hareketine dayanır. El hareketlerini anında ve gecikmeden belirleme yeteneği, gerçek zamanlı el hareketlerinin tespiti olarak bilinir. İşleme hızı, görüntü işleme teknikleri, sonuçların iletilmesinde kabul edilebilir gecikme ve tanıma algoritmaları, gerçek zamanlı ve gerçek zamanlı olmayan el hareketleri arasında farklılık gösterir. </a:t>
            </a:r>
            <a:endParaRPr lang="tr-TR" dirty="0"/>
          </a:p>
        </p:txBody>
      </p:sp>
    </p:spTree>
    <p:extLst>
      <p:ext uri="{BB962C8B-B14F-4D97-AF65-F5344CB8AC3E}">
        <p14:creationId xmlns:p14="http://schemas.microsoft.com/office/powerpoint/2010/main" val="1712324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36CA97-D072-085D-D0FD-656943485C11}"/>
              </a:ext>
            </a:extLst>
          </p:cNvPr>
          <p:cNvSpPr>
            <a:spLocks noGrp="1"/>
          </p:cNvSpPr>
          <p:nvPr>
            <p:ph type="title"/>
          </p:nvPr>
        </p:nvSpPr>
        <p:spPr>
          <a:xfrm>
            <a:off x="188911" y="163469"/>
            <a:ext cx="9404723" cy="900221"/>
          </a:xfrm>
        </p:spPr>
        <p:txBody>
          <a:bodyPr/>
          <a:lstStyle/>
          <a:p>
            <a:r>
              <a:rPr lang="tr-TR" dirty="0"/>
              <a:t>Görüntü işlemede El  Tanıma</a:t>
            </a:r>
          </a:p>
        </p:txBody>
      </p:sp>
      <p:sp>
        <p:nvSpPr>
          <p:cNvPr id="3" name="İçerik Yer Tutucusu 2">
            <a:extLst>
              <a:ext uri="{FF2B5EF4-FFF2-40B4-BE49-F238E27FC236}">
                <a16:creationId xmlns:a16="http://schemas.microsoft.com/office/drawing/2014/main" id="{A67B9DDF-06AE-F19D-842C-77D8D06A5E1D}"/>
              </a:ext>
            </a:extLst>
          </p:cNvPr>
          <p:cNvSpPr>
            <a:spLocks noGrp="1"/>
          </p:cNvSpPr>
          <p:nvPr>
            <p:ph idx="1"/>
          </p:nvPr>
        </p:nvSpPr>
        <p:spPr>
          <a:xfrm>
            <a:off x="188911" y="1147665"/>
            <a:ext cx="11576991" cy="3200400"/>
          </a:xfrm>
        </p:spPr>
        <p:txBody>
          <a:bodyPr/>
          <a:lstStyle/>
          <a:p>
            <a:pPr algn="just"/>
            <a:r>
              <a:rPr lang="tr-TR" dirty="0"/>
              <a:t>Yüksek düzeyde ön işleme gerektirecek kadar aşırı gürültülü, çevrimiçi olarak mevcut olan veri kümeleri genellikle üzerinde çalışmak gereklidir, Bu nedenle, bir model oluşturmak zorunludur. gürültülü görüntüleri işleyebilir ve ayrıca olumlu sonuçlar üretebiliriz görüntü işleme yaparak. Amerikan işaret dili, fiziksel engelliler için yaygın olarak kullanılan bir dildir . BRIEF (ORB), yaygın olarak kullanılan özellik dedektörlerinden daha iyi etkinlik ve performansa sahip bir özellik dedektörü olarak SIFT ve SURF, vb. teknik ve sınıflandırıcının bir kombinasyonunu kullanır.</a:t>
            </a:r>
          </a:p>
          <a:p>
            <a:pPr algn="just"/>
            <a:r>
              <a:rPr lang="tr-TR" dirty="0"/>
              <a:t>Mesela resmi RGB formatından Gri formatına çevirdiğimizde oluşan gürültüyü azaltabiliriz.</a:t>
            </a:r>
          </a:p>
        </p:txBody>
      </p:sp>
      <p:pic>
        <p:nvPicPr>
          <p:cNvPr id="5" name="Resim 4">
            <a:extLst>
              <a:ext uri="{FF2B5EF4-FFF2-40B4-BE49-F238E27FC236}">
                <a16:creationId xmlns:a16="http://schemas.microsoft.com/office/drawing/2014/main" id="{E7862C94-1013-3939-E8DB-19152E33F8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998" y="4030969"/>
            <a:ext cx="4693295" cy="2663562"/>
          </a:xfrm>
          <a:prstGeom prst="rect">
            <a:avLst/>
          </a:prstGeom>
        </p:spPr>
      </p:pic>
      <p:pic>
        <p:nvPicPr>
          <p:cNvPr id="9" name="Resim 8">
            <a:extLst>
              <a:ext uri="{FF2B5EF4-FFF2-40B4-BE49-F238E27FC236}">
                <a16:creationId xmlns:a16="http://schemas.microsoft.com/office/drawing/2014/main" id="{2E5F179F-91A5-BBF8-BBBD-934990B5A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380" y="4030969"/>
            <a:ext cx="5018525" cy="2803777"/>
          </a:xfrm>
          <a:prstGeom prst="rect">
            <a:avLst/>
          </a:prstGeom>
        </p:spPr>
      </p:pic>
    </p:spTree>
    <p:extLst>
      <p:ext uri="{BB962C8B-B14F-4D97-AF65-F5344CB8AC3E}">
        <p14:creationId xmlns:p14="http://schemas.microsoft.com/office/powerpoint/2010/main" val="2149366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0B0DE50-2239-31B6-7F03-02290D712FF3}"/>
              </a:ext>
            </a:extLst>
          </p:cNvPr>
          <p:cNvSpPr>
            <a:spLocks noGrp="1"/>
          </p:cNvSpPr>
          <p:nvPr>
            <p:ph type="title"/>
          </p:nvPr>
        </p:nvSpPr>
        <p:spPr>
          <a:xfrm>
            <a:off x="417019" y="247445"/>
            <a:ext cx="9404723" cy="1400530"/>
          </a:xfrm>
        </p:spPr>
        <p:txBody>
          <a:bodyPr/>
          <a:lstStyle/>
          <a:p>
            <a:r>
              <a:rPr lang="tr-TR" dirty="0" err="1"/>
              <a:t>Random</a:t>
            </a:r>
            <a:r>
              <a:rPr lang="tr-TR" dirty="0"/>
              <a:t> </a:t>
            </a:r>
            <a:r>
              <a:rPr lang="tr-TR" dirty="0" err="1"/>
              <a:t>dataset</a:t>
            </a:r>
            <a:r>
              <a:rPr lang="tr-TR" dirty="0"/>
              <a:t> oluşturma</a:t>
            </a:r>
          </a:p>
        </p:txBody>
      </p:sp>
      <p:sp>
        <p:nvSpPr>
          <p:cNvPr id="3" name="İçerik Yer Tutucusu 2">
            <a:extLst>
              <a:ext uri="{FF2B5EF4-FFF2-40B4-BE49-F238E27FC236}">
                <a16:creationId xmlns:a16="http://schemas.microsoft.com/office/drawing/2014/main" id="{304B413A-3FF0-4069-874D-35F32E6CE94C}"/>
              </a:ext>
            </a:extLst>
          </p:cNvPr>
          <p:cNvSpPr>
            <a:spLocks noGrp="1"/>
          </p:cNvSpPr>
          <p:nvPr>
            <p:ph idx="1"/>
          </p:nvPr>
        </p:nvSpPr>
        <p:spPr>
          <a:xfrm>
            <a:off x="291548" y="1163308"/>
            <a:ext cx="8946541" cy="1104031"/>
          </a:xfrm>
        </p:spPr>
        <p:txBody>
          <a:bodyPr/>
          <a:lstStyle/>
          <a:p>
            <a:r>
              <a:rPr lang="tr-TR" dirty="0"/>
              <a:t>Dosyamda bulunan resim_oluştur.py dosyasında </a:t>
            </a:r>
            <a:r>
              <a:rPr lang="tr-TR" dirty="0" err="1"/>
              <a:t>videocapture</a:t>
            </a:r>
            <a:r>
              <a:rPr lang="tr-TR" dirty="0"/>
              <a:t> ile anlık gelen videoyu </a:t>
            </a:r>
            <a:r>
              <a:rPr lang="tr-TR" dirty="0" err="1"/>
              <a:t>framelere</a:t>
            </a:r>
            <a:r>
              <a:rPr lang="tr-TR" dirty="0"/>
              <a:t> bölüp ilgili resimleri isimlendirmeye uygun şekilde bir klasöre atılıyor.</a:t>
            </a:r>
          </a:p>
          <a:p>
            <a:endParaRPr lang="tr-TR" dirty="0"/>
          </a:p>
        </p:txBody>
      </p:sp>
      <p:pic>
        <p:nvPicPr>
          <p:cNvPr id="5" name="Resim 4">
            <a:extLst>
              <a:ext uri="{FF2B5EF4-FFF2-40B4-BE49-F238E27FC236}">
                <a16:creationId xmlns:a16="http://schemas.microsoft.com/office/drawing/2014/main" id="{5A7FFE0F-276B-B08D-B3BD-5AE0D3BF4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634" y="2267339"/>
            <a:ext cx="8285989" cy="4343216"/>
          </a:xfrm>
          <a:prstGeom prst="rect">
            <a:avLst/>
          </a:prstGeom>
        </p:spPr>
      </p:pic>
    </p:spTree>
    <p:extLst>
      <p:ext uri="{BB962C8B-B14F-4D97-AF65-F5344CB8AC3E}">
        <p14:creationId xmlns:p14="http://schemas.microsoft.com/office/powerpoint/2010/main" val="958072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B140A0-37F2-BC32-3738-D8A9E842B806}"/>
              </a:ext>
            </a:extLst>
          </p:cNvPr>
          <p:cNvSpPr>
            <a:spLocks noGrp="1"/>
          </p:cNvSpPr>
          <p:nvPr>
            <p:ph type="title"/>
          </p:nvPr>
        </p:nvSpPr>
        <p:spPr>
          <a:xfrm>
            <a:off x="646111" y="452718"/>
            <a:ext cx="9785513" cy="909551"/>
          </a:xfrm>
        </p:spPr>
        <p:txBody>
          <a:bodyPr/>
          <a:lstStyle/>
          <a:p>
            <a:r>
              <a:rPr lang="tr-TR" sz="2000" dirty="0" err="1"/>
              <a:t>Random</a:t>
            </a:r>
            <a:r>
              <a:rPr lang="tr-TR" sz="2000" dirty="0"/>
              <a:t> </a:t>
            </a:r>
            <a:r>
              <a:rPr lang="tr-TR" sz="2000" dirty="0" err="1"/>
              <a:t>dataset</a:t>
            </a:r>
            <a:r>
              <a:rPr lang="tr-TR" sz="2000" dirty="0"/>
              <a:t> oluşturmak için olan fonksiyon ve veriye ait </a:t>
            </a:r>
            <a:r>
              <a:rPr lang="tr-TR" sz="2000" dirty="0" err="1"/>
              <a:t>csv</a:t>
            </a:r>
            <a:r>
              <a:rPr lang="tr-TR" sz="2000" dirty="0"/>
              <a:t> dosyası</a:t>
            </a:r>
          </a:p>
        </p:txBody>
      </p:sp>
      <p:sp>
        <p:nvSpPr>
          <p:cNvPr id="4" name="Rectangle 1">
            <a:extLst>
              <a:ext uri="{FF2B5EF4-FFF2-40B4-BE49-F238E27FC236}">
                <a16:creationId xmlns:a16="http://schemas.microsoft.com/office/drawing/2014/main" id="{4DB07A7A-A3C3-1F2F-57C7-4226EE610AF6}"/>
              </a:ext>
            </a:extLst>
          </p:cNvPr>
          <p:cNvSpPr>
            <a:spLocks noGrp="1" noChangeArrowheads="1"/>
          </p:cNvSpPr>
          <p:nvPr>
            <p:ph idx="1"/>
          </p:nvPr>
        </p:nvSpPr>
        <p:spPr bwMode="auto">
          <a:xfrm>
            <a:off x="186613" y="1453343"/>
            <a:ext cx="4012163"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000" b="0" i="0" u="none" strike="noStrike" cap="none" normalizeH="0" baseline="0" dirty="0">
                <a:ln>
                  <a:noFill/>
                </a:ln>
                <a:solidFill>
                  <a:srgbClr val="CC7832"/>
                </a:solidFill>
                <a:effectLst/>
                <a:latin typeface="JetBrains Mono"/>
              </a:rPr>
              <a:t>def </a:t>
            </a:r>
            <a:r>
              <a:rPr kumimoji="0" lang="tr-TR" altLang="tr-TR" sz="1000" b="0" i="0" u="none" strike="noStrike" cap="none" normalizeH="0" baseline="0" dirty="0" err="1">
                <a:ln>
                  <a:noFill/>
                </a:ln>
                <a:solidFill>
                  <a:srgbClr val="FFC66D"/>
                </a:solidFill>
                <a:effectLst/>
                <a:latin typeface="JetBrains Mono"/>
              </a:rPr>
              <a:t>get_image</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Class = </a:t>
            </a:r>
            <a:r>
              <a:rPr kumimoji="0" lang="tr-TR" altLang="tr-TR" sz="1000" b="0" i="0" u="none" strike="noStrike" cap="none" normalizeH="0" baseline="0" dirty="0">
                <a:ln>
                  <a:noFill/>
                </a:ln>
                <a:solidFill>
                  <a:srgbClr val="6A8759"/>
                </a:solidFill>
                <a:effectLst/>
                <a:latin typeface="JetBrains Mono"/>
              </a:rPr>
              <a:t>'</a:t>
            </a:r>
            <a:r>
              <a:rPr kumimoji="0" lang="tr-TR" altLang="tr-TR" sz="1000" b="0" i="0" u="none" strike="noStrike" cap="none" normalizeH="0" baseline="0" dirty="0" err="1">
                <a:ln>
                  <a:noFill/>
                </a:ln>
                <a:solidFill>
                  <a:srgbClr val="6A8759"/>
                </a:solidFill>
                <a:effectLst/>
                <a:latin typeface="JetBrains Mono"/>
              </a:rPr>
              <a:t>iloveyou</a:t>
            </a:r>
            <a:r>
              <a:rPr kumimoji="0" lang="tr-TR" altLang="tr-TR" sz="1000" b="0" i="0" u="none" strike="noStrike" cap="none" normalizeH="0" baseline="0" dirty="0">
                <a:ln>
                  <a:noFill/>
                </a:ln>
                <a:solidFill>
                  <a:srgbClr val="6A8759"/>
                </a:solidFill>
                <a:effectLst/>
                <a:latin typeface="JetBrains Mono"/>
              </a:rPr>
              <a:t>'</a:t>
            </a:r>
            <a:br>
              <a:rPr kumimoji="0" lang="tr-TR" altLang="tr-TR" sz="1000" b="0" i="0" u="none" strike="noStrike" cap="none" normalizeH="0" baseline="0" dirty="0">
                <a:ln>
                  <a:noFill/>
                </a:ln>
                <a:solidFill>
                  <a:srgbClr val="6A8759"/>
                </a:solidFill>
                <a:effectLst/>
                <a:latin typeface="JetBrains Mono"/>
              </a:rPr>
            </a:br>
            <a:r>
              <a:rPr kumimoji="0" lang="tr-TR" altLang="tr-TR" sz="1000" b="0" i="0" u="none" strike="noStrike" cap="none" normalizeH="0" baseline="0" dirty="0">
                <a:ln>
                  <a:noFill/>
                </a:ln>
                <a:solidFill>
                  <a:srgbClr val="6A8759"/>
                </a:solidFill>
                <a:effectLst/>
                <a:latin typeface="JetBrains Mono"/>
              </a:rPr>
              <a:t>    </a:t>
            </a:r>
            <a:r>
              <a:rPr kumimoji="0" lang="tr-TR" altLang="tr-TR" sz="1000" b="0" i="0" u="none" strike="noStrike" cap="none" normalizeH="0" baseline="0" dirty="0" err="1">
                <a:ln>
                  <a:noFill/>
                </a:ln>
                <a:solidFill>
                  <a:srgbClr val="A9B7C6"/>
                </a:solidFill>
                <a:effectLst/>
                <a:latin typeface="JetBrains Mono"/>
              </a:rPr>
              <a:t>Path</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6A8759"/>
                </a:solidFill>
                <a:effectLst/>
                <a:latin typeface="JetBrains Mono"/>
              </a:rPr>
              <a:t>'DATASET/'</a:t>
            </a:r>
            <a:r>
              <a:rPr kumimoji="0" lang="tr-TR" altLang="tr-TR" sz="1000" b="0" i="0" u="none" strike="noStrike" cap="none" normalizeH="0" baseline="0" dirty="0">
                <a:ln>
                  <a:noFill/>
                </a:ln>
                <a:solidFill>
                  <a:srgbClr val="A9B7C6"/>
                </a:solidFill>
                <a:effectLst/>
                <a:latin typeface="JetBrains Mono"/>
              </a:rPr>
              <a:t>+Class).</a:t>
            </a:r>
            <a:r>
              <a:rPr kumimoji="0" lang="tr-TR" altLang="tr-TR" sz="1000" b="0" i="0" u="none" strike="noStrike" cap="none" normalizeH="0" baseline="0" dirty="0" err="1">
                <a:ln>
                  <a:noFill/>
                </a:ln>
                <a:solidFill>
                  <a:srgbClr val="A9B7C6"/>
                </a:solidFill>
                <a:effectLst/>
                <a:latin typeface="JetBrains Mono"/>
              </a:rPr>
              <a:t>mkdir</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err="1">
                <a:ln>
                  <a:noFill/>
                </a:ln>
                <a:solidFill>
                  <a:srgbClr val="AA4926"/>
                </a:solidFill>
                <a:effectLst/>
                <a:latin typeface="JetBrains Mono"/>
              </a:rPr>
              <a:t>parents</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CC7832"/>
                </a:solidFill>
                <a:effectLst/>
                <a:latin typeface="JetBrains Mono"/>
              </a:rPr>
              <a:t>True, </a:t>
            </a:r>
            <a:r>
              <a:rPr kumimoji="0" lang="tr-TR" altLang="tr-TR" sz="1000" b="0" i="0" u="none" strike="noStrike" cap="none" normalizeH="0" baseline="0" dirty="0" err="1">
                <a:ln>
                  <a:noFill/>
                </a:ln>
                <a:solidFill>
                  <a:srgbClr val="AA4926"/>
                </a:solidFill>
                <a:effectLst/>
                <a:latin typeface="JetBrains Mono"/>
              </a:rPr>
              <a:t>exist_ok</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CC7832"/>
                </a:solidFill>
                <a:effectLst/>
                <a:latin typeface="JetBrains Mono"/>
              </a:rPr>
              <a:t>True</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A9B7C6"/>
                </a:solidFill>
                <a:effectLst/>
                <a:latin typeface="JetBrains Mono"/>
              </a:rPr>
              <a:t>cap</a:t>
            </a:r>
            <a:r>
              <a:rPr kumimoji="0" lang="tr-TR" altLang="tr-TR" sz="1000" b="0" i="0" u="none" strike="noStrike" cap="none" normalizeH="0" baseline="0" dirty="0">
                <a:ln>
                  <a:noFill/>
                </a:ln>
                <a:solidFill>
                  <a:srgbClr val="A9B7C6"/>
                </a:solidFill>
                <a:effectLst/>
                <a:latin typeface="JetBrains Mono"/>
              </a:rPr>
              <a:t> = </a:t>
            </a:r>
            <a:r>
              <a:rPr kumimoji="0" lang="tr-TR" altLang="tr-TR" sz="1000" b="0" i="0" u="none" strike="noStrike" cap="none" normalizeH="0" baseline="0" dirty="0" err="1">
                <a:ln>
                  <a:noFill/>
                </a:ln>
                <a:solidFill>
                  <a:srgbClr val="A9B7C6"/>
                </a:solidFill>
                <a:effectLst/>
                <a:latin typeface="JetBrains Mono"/>
              </a:rPr>
              <a:t>cv.VideoCapture</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6897BB"/>
                </a:solidFill>
                <a:effectLst/>
                <a:latin typeface="JetBrains Mono"/>
              </a:rPr>
              <a:t>0</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CC7832"/>
                </a:solidFill>
                <a:effectLst/>
                <a:latin typeface="JetBrains Mono"/>
              </a:rPr>
              <a:t>if</a:t>
            </a:r>
            <a:r>
              <a:rPr kumimoji="0" lang="tr-TR" altLang="tr-TR" sz="1000" b="0" i="0" u="none" strike="noStrike" cap="none" normalizeH="0" baseline="0" dirty="0">
                <a:ln>
                  <a:noFill/>
                </a:ln>
                <a:solidFill>
                  <a:srgbClr val="CC7832"/>
                </a:solidFill>
                <a:effectLst/>
                <a:latin typeface="JetBrains Mono"/>
              </a:rPr>
              <a:t> not </a:t>
            </a:r>
            <a:r>
              <a:rPr kumimoji="0" lang="tr-TR" altLang="tr-TR" sz="1000" b="0" i="0" u="none" strike="noStrike" cap="none" normalizeH="0" baseline="0" dirty="0" err="1">
                <a:ln>
                  <a:noFill/>
                </a:ln>
                <a:solidFill>
                  <a:srgbClr val="A9B7C6"/>
                </a:solidFill>
                <a:effectLst/>
                <a:latin typeface="JetBrains Mono"/>
              </a:rPr>
              <a:t>cap.isOpened</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8888C6"/>
                </a:solidFill>
                <a:effectLst/>
                <a:latin typeface="JetBrains Mono"/>
              </a:rPr>
              <a:t>print</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6A8759"/>
                </a:solidFill>
                <a:effectLst/>
                <a:latin typeface="JetBrains Mono"/>
              </a:rPr>
              <a:t>"</a:t>
            </a:r>
            <a:r>
              <a:rPr kumimoji="0" lang="tr-TR" altLang="tr-TR" sz="1000" b="0" i="0" u="none" strike="noStrike" cap="none" normalizeH="0" baseline="0" dirty="0" err="1">
                <a:ln>
                  <a:noFill/>
                </a:ln>
                <a:solidFill>
                  <a:srgbClr val="6A8759"/>
                </a:solidFill>
                <a:effectLst/>
                <a:latin typeface="JetBrains Mono"/>
              </a:rPr>
              <a:t>Cannot</a:t>
            </a:r>
            <a:r>
              <a:rPr kumimoji="0" lang="tr-TR" altLang="tr-TR" sz="1000" b="0" i="0" u="none" strike="noStrike" cap="none" normalizeH="0" baseline="0" dirty="0">
                <a:ln>
                  <a:noFill/>
                </a:ln>
                <a:solidFill>
                  <a:srgbClr val="6A8759"/>
                </a:solidFill>
                <a:effectLst/>
                <a:latin typeface="JetBrains Mono"/>
              </a:rPr>
              <a:t> </a:t>
            </a:r>
            <a:r>
              <a:rPr kumimoji="0" lang="tr-TR" altLang="tr-TR" sz="1000" b="0" i="0" u="none" strike="noStrike" cap="none" normalizeH="0" baseline="0" dirty="0" err="1">
                <a:ln>
                  <a:noFill/>
                </a:ln>
                <a:solidFill>
                  <a:srgbClr val="6A8759"/>
                </a:solidFill>
                <a:effectLst/>
                <a:latin typeface="JetBrains Mono"/>
              </a:rPr>
              <a:t>open</a:t>
            </a:r>
            <a:r>
              <a:rPr kumimoji="0" lang="tr-TR" altLang="tr-TR" sz="1000" b="0" i="0" u="none" strike="noStrike" cap="none" normalizeH="0" baseline="0" dirty="0">
                <a:ln>
                  <a:noFill/>
                </a:ln>
                <a:solidFill>
                  <a:srgbClr val="6A8759"/>
                </a:solidFill>
                <a:effectLst/>
                <a:latin typeface="JetBrains Mono"/>
              </a:rPr>
              <a:t> </a:t>
            </a:r>
            <a:r>
              <a:rPr kumimoji="0" lang="tr-TR" altLang="tr-TR" sz="1000" b="0" i="0" u="none" strike="noStrike" cap="none" normalizeH="0" baseline="0" dirty="0" err="1">
                <a:ln>
                  <a:noFill/>
                </a:ln>
                <a:solidFill>
                  <a:srgbClr val="6A8759"/>
                </a:solidFill>
                <a:effectLst/>
                <a:latin typeface="JetBrains Mono"/>
              </a:rPr>
              <a:t>camera</a:t>
            </a:r>
            <a:r>
              <a:rPr kumimoji="0" lang="tr-TR" altLang="tr-TR" sz="1000" b="0" i="0" u="none" strike="noStrike" cap="none" normalizeH="0" baseline="0" dirty="0">
                <a:ln>
                  <a:noFill/>
                </a:ln>
                <a:solidFill>
                  <a:srgbClr val="6A8759"/>
                </a:solidFill>
                <a:effectLst/>
                <a:latin typeface="JetBrains Mono"/>
              </a:rPr>
              <a:t>"</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8888C6"/>
                </a:solidFill>
                <a:effectLst/>
                <a:latin typeface="JetBrains Mono"/>
              </a:rPr>
              <a:t>exit</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i = </a:t>
            </a:r>
            <a:r>
              <a:rPr kumimoji="0" lang="tr-TR" altLang="tr-TR" sz="1000" b="0" i="0" u="none" strike="noStrike" cap="none" normalizeH="0" baseline="0" dirty="0">
                <a:ln>
                  <a:noFill/>
                </a:ln>
                <a:solidFill>
                  <a:srgbClr val="6897BB"/>
                </a:solidFill>
                <a:effectLst/>
                <a:latin typeface="JetBrains Mono"/>
              </a:rPr>
              <a:t>0    </a:t>
            </a:r>
            <a:br>
              <a:rPr kumimoji="0" lang="tr-TR" altLang="tr-TR" sz="1000" b="0" i="0" u="none" strike="noStrike" cap="none" normalizeH="0" baseline="0" dirty="0">
                <a:ln>
                  <a:noFill/>
                </a:ln>
                <a:solidFill>
                  <a:srgbClr val="6897BB"/>
                </a:solidFill>
                <a:effectLst/>
                <a:latin typeface="JetBrains Mono"/>
              </a:rPr>
            </a:br>
            <a:r>
              <a:rPr kumimoji="0" lang="tr-TR" altLang="tr-TR" sz="1000" b="0" i="0" u="none" strike="noStrike" cap="none" normalizeH="0" baseline="0" dirty="0">
                <a:ln>
                  <a:noFill/>
                </a:ln>
                <a:solidFill>
                  <a:srgbClr val="6897BB"/>
                </a:solidFill>
                <a:effectLst/>
                <a:latin typeface="JetBrains Mono"/>
              </a:rPr>
              <a:t>    </a:t>
            </a:r>
            <a:r>
              <a:rPr kumimoji="0" lang="tr-TR" altLang="tr-TR" sz="1000" b="0" i="0" u="none" strike="noStrike" cap="none" normalizeH="0" baseline="0" dirty="0" err="1">
                <a:ln>
                  <a:noFill/>
                </a:ln>
                <a:solidFill>
                  <a:srgbClr val="CC7832"/>
                </a:solidFill>
                <a:effectLst/>
                <a:latin typeface="JetBrains Mono"/>
              </a:rPr>
              <a:t>while</a:t>
            </a:r>
            <a:r>
              <a:rPr kumimoji="0" lang="tr-TR" altLang="tr-TR" sz="1000" b="0" i="0" u="none" strike="noStrike" cap="none" normalizeH="0" baseline="0" dirty="0">
                <a:ln>
                  <a:noFill/>
                </a:ln>
                <a:solidFill>
                  <a:srgbClr val="CC7832"/>
                </a:solidFill>
                <a:effectLst/>
                <a:latin typeface="JetBrains Mono"/>
              </a:rPr>
              <a:t> True</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ret</a:t>
            </a:r>
            <a:r>
              <a:rPr kumimoji="0" lang="tr-TR" altLang="tr-TR" sz="1000" b="0" i="0" u="none" strike="noStrike" cap="none" normalizeH="0" baseline="0" dirty="0">
                <a:ln>
                  <a:noFill/>
                </a:ln>
                <a:solidFill>
                  <a:srgbClr val="CC7832"/>
                </a:solidFill>
                <a:effectLst/>
                <a:latin typeface="JetBrains Mono"/>
              </a:rPr>
              <a:t>, </a:t>
            </a:r>
            <a:r>
              <a:rPr kumimoji="0" lang="tr-TR" altLang="tr-TR" sz="1000" b="0" i="0" u="none" strike="noStrike" cap="none" normalizeH="0" baseline="0" dirty="0" err="1">
                <a:ln>
                  <a:noFill/>
                </a:ln>
                <a:solidFill>
                  <a:srgbClr val="A9B7C6"/>
                </a:solidFill>
                <a:effectLst/>
                <a:latin typeface="JetBrains Mono"/>
              </a:rPr>
              <a:t>frame</a:t>
            </a:r>
            <a:r>
              <a:rPr kumimoji="0" lang="tr-TR" altLang="tr-TR" sz="1000" b="0" i="0" u="none" strike="noStrike" cap="none" normalizeH="0" baseline="0" dirty="0">
                <a:ln>
                  <a:noFill/>
                </a:ln>
                <a:solidFill>
                  <a:srgbClr val="A9B7C6"/>
                </a:solidFill>
                <a:effectLst/>
                <a:latin typeface="JetBrains Mono"/>
              </a:rPr>
              <a:t> = </a:t>
            </a:r>
            <a:r>
              <a:rPr kumimoji="0" lang="tr-TR" altLang="tr-TR" sz="1000" b="0" i="0" u="none" strike="noStrike" cap="none" normalizeH="0" baseline="0" dirty="0" err="1">
                <a:ln>
                  <a:noFill/>
                </a:ln>
                <a:solidFill>
                  <a:srgbClr val="A9B7C6"/>
                </a:solidFill>
                <a:effectLst/>
                <a:latin typeface="JetBrains Mono"/>
              </a:rPr>
              <a:t>cap.read</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CC7832"/>
                </a:solidFill>
                <a:effectLst/>
                <a:latin typeface="JetBrains Mono"/>
              </a:rPr>
              <a:t>if</a:t>
            </a:r>
            <a:r>
              <a:rPr kumimoji="0" lang="tr-TR" altLang="tr-TR" sz="1000" b="0" i="0" u="none" strike="noStrike" cap="none" normalizeH="0" baseline="0" dirty="0">
                <a:ln>
                  <a:noFill/>
                </a:ln>
                <a:solidFill>
                  <a:srgbClr val="CC7832"/>
                </a:solidFill>
                <a:effectLst/>
                <a:latin typeface="JetBrains Mono"/>
              </a:rPr>
              <a:t> not </a:t>
            </a:r>
            <a:r>
              <a:rPr kumimoji="0" lang="tr-TR" altLang="tr-TR" sz="1000" b="0" i="0" u="none" strike="noStrike" cap="none" normalizeH="0" baseline="0" dirty="0">
                <a:ln>
                  <a:noFill/>
                </a:ln>
                <a:solidFill>
                  <a:srgbClr val="A9B7C6"/>
                </a:solidFill>
                <a:effectLst/>
                <a:latin typeface="JetBrains Mono"/>
              </a:rPr>
              <a:t>ret: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8888C6"/>
                </a:solidFill>
                <a:effectLst/>
                <a:latin typeface="JetBrains Mono"/>
              </a:rPr>
              <a:t>print</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6A8759"/>
                </a:solidFill>
                <a:effectLst/>
                <a:latin typeface="JetBrains Mono"/>
              </a:rPr>
              <a:t>"</a:t>
            </a:r>
            <a:r>
              <a:rPr kumimoji="0" lang="tr-TR" altLang="tr-TR" sz="1000" b="0" i="0" u="none" strike="noStrike" cap="none" normalizeH="0" baseline="0" dirty="0" err="1">
                <a:ln>
                  <a:noFill/>
                </a:ln>
                <a:solidFill>
                  <a:srgbClr val="6A8759"/>
                </a:solidFill>
                <a:effectLst/>
                <a:latin typeface="JetBrains Mono"/>
              </a:rPr>
              <a:t>Can't</a:t>
            </a:r>
            <a:r>
              <a:rPr kumimoji="0" lang="tr-TR" altLang="tr-TR" sz="1000" b="0" i="0" u="none" strike="noStrike" cap="none" normalizeH="0" baseline="0" dirty="0">
                <a:ln>
                  <a:noFill/>
                </a:ln>
                <a:solidFill>
                  <a:srgbClr val="6A8759"/>
                </a:solidFill>
                <a:effectLst/>
                <a:latin typeface="JetBrains Mono"/>
              </a:rPr>
              <a:t> </a:t>
            </a:r>
            <a:r>
              <a:rPr kumimoji="0" lang="tr-TR" altLang="tr-TR" sz="1000" b="0" i="0" u="none" strike="noStrike" cap="none" normalizeH="0" baseline="0" dirty="0" err="1">
                <a:ln>
                  <a:noFill/>
                </a:ln>
                <a:solidFill>
                  <a:srgbClr val="6A8759"/>
                </a:solidFill>
                <a:effectLst/>
                <a:latin typeface="JetBrains Mono"/>
              </a:rPr>
              <a:t>receive</a:t>
            </a:r>
            <a:r>
              <a:rPr kumimoji="0" lang="tr-TR" altLang="tr-TR" sz="1000" b="0" i="0" u="none" strike="noStrike" cap="none" normalizeH="0" baseline="0" dirty="0">
                <a:ln>
                  <a:noFill/>
                </a:ln>
                <a:solidFill>
                  <a:srgbClr val="6A8759"/>
                </a:solidFill>
                <a:effectLst/>
                <a:latin typeface="JetBrains Mono"/>
              </a:rPr>
              <a:t> </a:t>
            </a:r>
            <a:r>
              <a:rPr kumimoji="0" lang="tr-TR" altLang="tr-TR" sz="1000" b="0" i="0" u="none" strike="noStrike" cap="none" normalizeH="0" baseline="0" dirty="0" err="1">
                <a:ln>
                  <a:noFill/>
                </a:ln>
                <a:solidFill>
                  <a:srgbClr val="6A8759"/>
                </a:solidFill>
                <a:effectLst/>
                <a:latin typeface="JetBrains Mono"/>
              </a:rPr>
              <a:t>frame</a:t>
            </a:r>
            <a:r>
              <a:rPr kumimoji="0" lang="tr-TR" altLang="tr-TR" sz="1000" b="0" i="0" u="none" strike="noStrike" cap="none" normalizeH="0" baseline="0" dirty="0">
                <a:ln>
                  <a:noFill/>
                </a:ln>
                <a:solidFill>
                  <a:srgbClr val="6A8759"/>
                </a:solidFill>
                <a:effectLst/>
                <a:latin typeface="JetBrains Mono"/>
              </a:rPr>
              <a:t> (</a:t>
            </a:r>
            <a:r>
              <a:rPr kumimoji="0" lang="tr-TR" altLang="tr-TR" sz="1000" b="0" i="0" u="none" strike="noStrike" cap="none" normalizeH="0" baseline="0" dirty="0" err="1">
                <a:ln>
                  <a:noFill/>
                </a:ln>
                <a:solidFill>
                  <a:srgbClr val="6A8759"/>
                </a:solidFill>
                <a:effectLst/>
                <a:latin typeface="JetBrains Mono"/>
              </a:rPr>
              <a:t>stream</a:t>
            </a:r>
            <a:r>
              <a:rPr kumimoji="0" lang="tr-TR" altLang="tr-TR" sz="1000" b="0" i="0" u="none" strike="noStrike" cap="none" normalizeH="0" baseline="0" dirty="0">
                <a:ln>
                  <a:noFill/>
                </a:ln>
                <a:solidFill>
                  <a:srgbClr val="6A8759"/>
                </a:solidFill>
                <a:effectLst/>
                <a:latin typeface="JetBrains Mono"/>
              </a:rPr>
              <a:t> </a:t>
            </a:r>
            <a:r>
              <a:rPr kumimoji="0" lang="tr-TR" altLang="tr-TR" sz="1000" b="0" i="0" u="none" strike="noStrike" cap="none" normalizeH="0" baseline="0" dirty="0" err="1">
                <a:ln>
                  <a:noFill/>
                </a:ln>
                <a:solidFill>
                  <a:srgbClr val="6A8759"/>
                </a:solidFill>
                <a:effectLst/>
                <a:latin typeface="JetBrains Mono"/>
              </a:rPr>
              <a:t>end</a:t>
            </a:r>
            <a:r>
              <a:rPr kumimoji="0" lang="tr-TR" altLang="tr-TR" sz="1000" b="0" i="0" u="none" strike="noStrike" cap="none" normalizeH="0" baseline="0" dirty="0">
                <a:ln>
                  <a:noFill/>
                </a:ln>
                <a:solidFill>
                  <a:srgbClr val="6A8759"/>
                </a:solidFill>
                <a:effectLst/>
                <a:latin typeface="JetBrains Mono"/>
              </a:rPr>
              <a:t>?). </a:t>
            </a:r>
            <a:r>
              <a:rPr kumimoji="0" lang="tr-TR" altLang="tr-TR" sz="1000" b="0" i="0" u="none" strike="noStrike" cap="none" normalizeH="0" baseline="0" dirty="0" err="1">
                <a:ln>
                  <a:noFill/>
                </a:ln>
                <a:solidFill>
                  <a:srgbClr val="6A8759"/>
                </a:solidFill>
                <a:effectLst/>
                <a:latin typeface="JetBrains Mono"/>
              </a:rPr>
              <a:t>Exiting</a:t>
            </a:r>
            <a:r>
              <a:rPr kumimoji="0" lang="tr-TR" altLang="tr-TR" sz="1000" b="0" i="0" u="none" strike="noStrike" cap="none" normalizeH="0" baseline="0" dirty="0">
                <a:ln>
                  <a:noFill/>
                </a:ln>
                <a:solidFill>
                  <a:srgbClr val="6A8759"/>
                </a:solidFill>
                <a:effectLst/>
                <a:latin typeface="JetBrains Mono"/>
              </a:rPr>
              <a:t> ..."</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a:ln>
                  <a:noFill/>
                </a:ln>
                <a:solidFill>
                  <a:srgbClr val="CC7832"/>
                </a:solidFill>
                <a:effectLst/>
                <a:latin typeface="JetBrains Mono"/>
              </a:rPr>
              <a:t>break</a:t>
            </a:r>
            <a:br>
              <a:rPr kumimoji="0" lang="tr-TR" altLang="tr-TR" sz="1000" b="0" i="0" u="none" strike="noStrike" cap="none" normalizeH="0" baseline="0" dirty="0">
                <a:ln>
                  <a:noFill/>
                </a:ln>
                <a:solidFill>
                  <a:srgbClr val="CC7832"/>
                </a:solidFill>
                <a:effectLst/>
                <a:latin typeface="JetBrains Mono"/>
              </a:rPr>
            </a:br>
            <a:r>
              <a:rPr kumimoji="0" lang="tr-TR" altLang="tr-TR" sz="1000" b="0" i="0" u="none" strike="noStrike" cap="none" normalizeH="0" baseline="0" dirty="0">
                <a:ln>
                  <a:noFill/>
                </a:ln>
                <a:solidFill>
                  <a:srgbClr val="CC7832"/>
                </a:solidFill>
                <a:effectLst/>
                <a:latin typeface="JetBrains Mono"/>
              </a:rPr>
              <a:t>        </a:t>
            </a:r>
            <a:r>
              <a:rPr kumimoji="0" lang="tr-TR" altLang="tr-TR" sz="1000" b="0" i="0" u="none" strike="noStrike" cap="none" normalizeH="0" baseline="0" dirty="0">
                <a:ln>
                  <a:noFill/>
                </a:ln>
                <a:solidFill>
                  <a:srgbClr val="808080"/>
                </a:solidFill>
                <a:effectLst/>
                <a:latin typeface="JetBrains Mono"/>
              </a:rPr>
              <a:t># </a:t>
            </a:r>
            <a:r>
              <a:rPr kumimoji="0" lang="tr-TR" altLang="tr-TR" sz="1000" b="0" i="0" u="none" strike="noStrike" cap="none" normalizeH="0" baseline="0" dirty="0" err="1">
                <a:ln>
                  <a:noFill/>
                </a:ln>
                <a:solidFill>
                  <a:srgbClr val="808080"/>
                </a:solidFill>
                <a:effectLst/>
                <a:latin typeface="JetBrains Mono"/>
              </a:rPr>
              <a:t>frame</a:t>
            </a:r>
            <a:r>
              <a:rPr kumimoji="0" lang="tr-TR" altLang="tr-TR" sz="1000" b="0" i="0" u="none" strike="noStrike" cap="none" normalizeH="0" baseline="0" dirty="0">
                <a:ln>
                  <a:noFill/>
                </a:ln>
                <a:solidFill>
                  <a:srgbClr val="808080"/>
                </a:solidFill>
                <a:effectLst/>
                <a:latin typeface="JetBrains Mono"/>
              </a:rPr>
              <a:t> = </a:t>
            </a:r>
            <a:r>
              <a:rPr kumimoji="0" lang="tr-TR" altLang="tr-TR" sz="1000" b="0" i="0" u="none" strike="noStrike" cap="none" normalizeH="0" baseline="0" dirty="0" err="1">
                <a:ln>
                  <a:noFill/>
                </a:ln>
                <a:solidFill>
                  <a:srgbClr val="808080"/>
                </a:solidFill>
                <a:effectLst/>
                <a:latin typeface="JetBrains Mono"/>
              </a:rPr>
              <a:t>cv.flip</a:t>
            </a:r>
            <a:r>
              <a:rPr kumimoji="0" lang="tr-TR" altLang="tr-TR" sz="1000" b="0" i="0" u="none" strike="noStrike" cap="none" normalizeH="0" baseline="0" dirty="0">
                <a:ln>
                  <a:noFill/>
                </a:ln>
                <a:solidFill>
                  <a:srgbClr val="808080"/>
                </a:solidFill>
                <a:effectLst/>
                <a:latin typeface="JetBrains Mono"/>
              </a:rPr>
              <a:t>(frame,1)</a:t>
            </a:r>
            <a:br>
              <a:rPr kumimoji="0" lang="tr-TR" altLang="tr-TR" sz="1000" b="0" i="0" u="none" strike="noStrike" cap="none" normalizeH="0" baseline="0" dirty="0">
                <a:ln>
                  <a:noFill/>
                </a:ln>
                <a:solidFill>
                  <a:srgbClr val="808080"/>
                </a:solidFill>
                <a:effectLst/>
                <a:latin typeface="JetBrains Mono"/>
              </a:rPr>
            </a:br>
            <a:r>
              <a:rPr kumimoji="0" lang="tr-TR" altLang="tr-TR" sz="1000" b="0" i="0" u="none" strike="noStrike" cap="none" normalizeH="0" baseline="0" dirty="0">
                <a:ln>
                  <a:noFill/>
                </a:ln>
                <a:solidFill>
                  <a:srgbClr val="808080"/>
                </a:solidFill>
                <a:effectLst/>
                <a:latin typeface="JetBrains Mono"/>
              </a:rPr>
              <a:t>        </a:t>
            </a:r>
            <a:r>
              <a:rPr kumimoji="0" lang="tr-TR" altLang="tr-TR" sz="1000" b="0" i="0" u="none" strike="noStrike" cap="none" normalizeH="0" baseline="0" dirty="0">
                <a:ln>
                  <a:noFill/>
                </a:ln>
                <a:solidFill>
                  <a:srgbClr val="A9B7C6"/>
                </a:solidFill>
                <a:effectLst/>
                <a:latin typeface="JetBrains Mono"/>
              </a:rPr>
              <a:t>i+= </a:t>
            </a:r>
            <a:r>
              <a:rPr kumimoji="0" lang="tr-TR" altLang="tr-TR" sz="1000" b="0" i="0" u="none" strike="noStrike" cap="none" normalizeH="0" baseline="0" dirty="0">
                <a:ln>
                  <a:noFill/>
                </a:ln>
                <a:solidFill>
                  <a:srgbClr val="6897BB"/>
                </a:solidFill>
                <a:effectLst/>
                <a:latin typeface="JetBrains Mono"/>
              </a:rPr>
              <a:t>1</a:t>
            </a:r>
            <a:br>
              <a:rPr kumimoji="0" lang="tr-TR" altLang="tr-TR" sz="1000" b="0" i="0" u="none" strike="noStrike" cap="none" normalizeH="0" baseline="0" dirty="0">
                <a:ln>
                  <a:noFill/>
                </a:ln>
                <a:solidFill>
                  <a:srgbClr val="6897BB"/>
                </a:solidFill>
                <a:effectLst/>
                <a:latin typeface="JetBrains Mono"/>
              </a:rPr>
            </a:br>
            <a:r>
              <a:rPr kumimoji="0" lang="tr-TR" altLang="tr-TR" sz="1000" b="0" i="0" u="none" strike="noStrike" cap="none" normalizeH="0" baseline="0" dirty="0">
                <a:ln>
                  <a:noFill/>
                </a:ln>
                <a:solidFill>
                  <a:srgbClr val="6897BB"/>
                </a:solidFill>
                <a:effectLst/>
                <a:latin typeface="JetBrains Mono"/>
              </a:rPr>
              <a:t>        </a:t>
            </a:r>
            <a:r>
              <a:rPr kumimoji="0" lang="tr-TR" altLang="tr-TR" sz="1000" b="0" i="0" u="none" strike="noStrike" cap="none" normalizeH="0" baseline="0" dirty="0" err="1">
                <a:ln>
                  <a:noFill/>
                </a:ln>
                <a:solidFill>
                  <a:srgbClr val="CC7832"/>
                </a:solidFill>
                <a:effectLst/>
                <a:latin typeface="JetBrains Mono"/>
              </a:rPr>
              <a:t>if</a:t>
            </a:r>
            <a:r>
              <a:rPr kumimoji="0" lang="tr-TR" altLang="tr-TR" sz="1000" b="0" i="0" u="none" strike="noStrike" cap="none" normalizeH="0" baseline="0" dirty="0">
                <a:ln>
                  <a:noFill/>
                </a:ln>
                <a:solidFill>
                  <a:srgbClr val="CC7832"/>
                </a:solidFill>
                <a:effectLst/>
                <a:latin typeface="JetBrains Mono"/>
              </a:rPr>
              <a:t> </a:t>
            </a:r>
            <a:r>
              <a:rPr kumimoji="0" lang="tr-TR" altLang="tr-TR" sz="1000" b="0" i="0" u="none" strike="noStrike" cap="none" normalizeH="0" baseline="0" dirty="0">
                <a:ln>
                  <a:noFill/>
                </a:ln>
                <a:solidFill>
                  <a:srgbClr val="A9B7C6"/>
                </a:solidFill>
                <a:effectLst/>
                <a:latin typeface="JetBrains Mono"/>
              </a:rPr>
              <a:t>i % </a:t>
            </a:r>
            <a:r>
              <a:rPr kumimoji="0" lang="tr-TR" altLang="tr-TR" sz="1000" b="0" i="0" u="none" strike="noStrike" cap="none" normalizeH="0" baseline="0" dirty="0">
                <a:ln>
                  <a:noFill/>
                </a:ln>
                <a:solidFill>
                  <a:srgbClr val="6897BB"/>
                </a:solidFill>
                <a:effectLst/>
                <a:latin typeface="JetBrains Mono"/>
              </a:rPr>
              <a:t>1</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6897BB"/>
                </a:solidFill>
                <a:effectLst/>
                <a:latin typeface="JetBrains Mono"/>
              </a:rPr>
              <a:t>0</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A9B7C6"/>
                </a:solidFill>
                <a:effectLst/>
                <a:latin typeface="JetBrains Mono"/>
              </a:rPr>
              <a:t>cv.imwrite</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6A8759"/>
                </a:solidFill>
                <a:effectLst/>
                <a:latin typeface="JetBrains Mono"/>
              </a:rPr>
              <a:t>'DATASET/'</a:t>
            </a:r>
            <a:r>
              <a:rPr kumimoji="0" lang="tr-TR" altLang="tr-TR" sz="1000" b="0" i="0" u="none" strike="noStrike" cap="none" normalizeH="0" baseline="0" dirty="0">
                <a:ln>
                  <a:noFill/>
                </a:ln>
                <a:solidFill>
                  <a:srgbClr val="A9B7C6"/>
                </a:solidFill>
                <a:effectLst/>
                <a:latin typeface="JetBrains Mono"/>
              </a:rPr>
              <a:t>+Class+</a:t>
            </a:r>
            <a:r>
              <a:rPr kumimoji="0" lang="tr-TR" altLang="tr-TR" sz="1000" b="0" i="0" u="none" strike="noStrike" cap="none" normalizeH="0" baseline="0" dirty="0">
                <a:ln>
                  <a:noFill/>
                </a:ln>
                <a:solidFill>
                  <a:srgbClr val="6A8759"/>
                </a:solidFill>
                <a:effectLst/>
                <a:latin typeface="JetBrains Mono"/>
              </a:rPr>
              <a:t>'/'</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err="1">
                <a:ln>
                  <a:noFill/>
                </a:ln>
                <a:solidFill>
                  <a:srgbClr val="8888C6"/>
                </a:solidFill>
                <a:effectLst/>
                <a:latin typeface="JetBrains Mono"/>
              </a:rPr>
              <a:t>str</a:t>
            </a:r>
            <a:r>
              <a:rPr kumimoji="0" lang="tr-TR" altLang="tr-TR" sz="1000" b="0" i="0" u="none" strike="noStrike" cap="none" normalizeH="0" baseline="0" dirty="0">
                <a:ln>
                  <a:noFill/>
                </a:ln>
                <a:solidFill>
                  <a:srgbClr val="A9B7C6"/>
                </a:solidFill>
                <a:effectLst/>
                <a:latin typeface="JetBrains Mono"/>
              </a:rPr>
              <a:t>(i)+</a:t>
            </a:r>
            <a:r>
              <a:rPr kumimoji="0" lang="tr-TR" altLang="tr-TR" sz="1000" b="0" i="0" u="none" strike="noStrike" cap="none" normalizeH="0" baseline="0" dirty="0">
                <a:ln>
                  <a:noFill/>
                </a:ln>
                <a:solidFill>
                  <a:srgbClr val="6A8759"/>
                </a:solidFill>
                <a:effectLst/>
                <a:latin typeface="JetBrains Mono"/>
              </a:rPr>
              <a:t>'.</a:t>
            </a:r>
            <a:r>
              <a:rPr kumimoji="0" lang="tr-TR" altLang="tr-TR" sz="1000" b="0" i="0" u="none" strike="noStrike" cap="none" normalizeH="0" baseline="0" dirty="0" err="1">
                <a:ln>
                  <a:noFill/>
                </a:ln>
                <a:solidFill>
                  <a:srgbClr val="6A8759"/>
                </a:solidFill>
                <a:effectLst/>
                <a:latin typeface="JetBrains Mono"/>
              </a:rPr>
              <a:t>png</a:t>
            </a:r>
            <a:r>
              <a:rPr kumimoji="0" lang="tr-TR" altLang="tr-TR" sz="1000" b="0" i="0" u="none" strike="noStrike" cap="none" normalizeH="0" baseline="0" dirty="0">
                <a:ln>
                  <a:noFill/>
                </a:ln>
                <a:solidFill>
                  <a:srgbClr val="6A8759"/>
                </a:solidFill>
                <a:effectLst/>
                <a:latin typeface="JetBrains Mono"/>
              </a:rPr>
              <a:t>'</a:t>
            </a:r>
            <a:r>
              <a:rPr kumimoji="0" lang="tr-TR" altLang="tr-TR" sz="1000" b="0" i="0" u="none" strike="noStrike" cap="none" normalizeH="0" baseline="0" dirty="0">
                <a:ln>
                  <a:noFill/>
                </a:ln>
                <a:solidFill>
                  <a:srgbClr val="CC7832"/>
                </a:solidFill>
                <a:effectLst/>
                <a:latin typeface="JetBrains Mono"/>
              </a:rPr>
              <a:t>,</a:t>
            </a:r>
            <a:r>
              <a:rPr kumimoji="0" lang="tr-TR" altLang="tr-TR" sz="1000" b="0" i="0" u="none" strike="noStrike" cap="none" normalizeH="0" baseline="0" dirty="0" err="1">
                <a:ln>
                  <a:noFill/>
                </a:ln>
                <a:solidFill>
                  <a:srgbClr val="A9B7C6"/>
                </a:solidFill>
                <a:effectLst/>
                <a:latin typeface="JetBrains Mono"/>
              </a:rPr>
              <a:t>frame</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A9B7C6"/>
                </a:solidFill>
                <a:effectLst/>
                <a:latin typeface="JetBrains Mono"/>
              </a:rPr>
              <a:t>cv.imshow</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6A8759"/>
                </a:solidFill>
                <a:effectLst/>
                <a:latin typeface="JetBrains Mono"/>
              </a:rPr>
              <a:t>'</a:t>
            </a:r>
            <a:r>
              <a:rPr kumimoji="0" lang="tr-TR" altLang="tr-TR" sz="1000" b="0" i="0" u="none" strike="noStrike" cap="none" normalizeH="0" baseline="0" dirty="0" err="1">
                <a:ln>
                  <a:noFill/>
                </a:ln>
                <a:solidFill>
                  <a:srgbClr val="6A8759"/>
                </a:solidFill>
                <a:effectLst/>
                <a:latin typeface="JetBrains Mono"/>
              </a:rPr>
              <a:t>frame</a:t>
            </a:r>
            <a:r>
              <a:rPr kumimoji="0" lang="tr-TR" altLang="tr-TR" sz="1000" b="0" i="0" u="none" strike="noStrike" cap="none" normalizeH="0" baseline="0" dirty="0">
                <a:ln>
                  <a:noFill/>
                </a:ln>
                <a:solidFill>
                  <a:srgbClr val="6A8759"/>
                </a:solidFill>
                <a:effectLst/>
                <a:latin typeface="JetBrains Mono"/>
              </a:rPr>
              <a:t>'</a:t>
            </a:r>
            <a:r>
              <a:rPr kumimoji="0" lang="tr-TR" altLang="tr-TR" sz="1000" b="0" i="0" u="none" strike="noStrike" cap="none" normalizeH="0" baseline="0" dirty="0">
                <a:ln>
                  <a:noFill/>
                </a:ln>
                <a:solidFill>
                  <a:srgbClr val="CC7832"/>
                </a:solidFill>
                <a:effectLst/>
                <a:latin typeface="JetBrains Mono"/>
              </a:rPr>
              <a:t>, </a:t>
            </a:r>
            <a:r>
              <a:rPr kumimoji="0" lang="tr-TR" altLang="tr-TR" sz="1000" b="0" i="0" u="none" strike="noStrike" cap="none" normalizeH="0" baseline="0" dirty="0" err="1">
                <a:ln>
                  <a:noFill/>
                </a:ln>
                <a:solidFill>
                  <a:srgbClr val="A9B7C6"/>
                </a:solidFill>
                <a:effectLst/>
                <a:latin typeface="JetBrains Mono"/>
              </a:rPr>
              <a:t>frame</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CC7832"/>
                </a:solidFill>
                <a:effectLst/>
                <a:latin typeface="JetBrains Mono"/>
              </a:rPr>
              <a:t>if</a:t>
            </a:r>
            <a:r>
              <a:rPr kumimoji="0" lang="tr-TR" altLang="tr-TR" sz="1000" b="0" i="0" u="none" strike="noStrike" cap="none" normalizeH="0" baseline="0" dirty="0">
                <a:ln>
                  <a:noFill/>
                </a:ln>
                <a:solidFill>
                  <a:srgbClr val="CC7832"/>
                </a:solidFill>
                <a:effectLst/>
                <a:latin typeface="JetBrains Mono"/>
              </a:rPr>
              <a:t> </a:t>
            </a:r>
            <a:r>
              <a:rPr kumimoji="0" lang="tr-TR" altLang="tr-TR" sz="1000" b="0" i="0" u="none" strike="noStrike" cap="none" normalizeH="0" baseline="0" dirty="0" err="1">
                <a:ln>
                  <a:noFill/>
                </a:ln>
                <a:solidFill>
                  <a:srgbClr val="A9B7C6"/>
                </a:solidFill>
                <a:effectLst/>
                <a:latin typeface="JetBrains Mono"/>
              </a:rPr>
              <a:t>cv.waitKey</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6897BB"/>
                </a:solidFill>
                <a:effectLst/>
                <a:latin typeface="JetBrains Mono"/>
              </a:rPr>
              <a:t>1</a:t>
            </a:r>
            <a:r>
              <a:rPr kumimoji="0" lang="tr-TR" altLang="tr-TR" sz="1000" b="0" i="0" u="none" strike="noStrike" cap="none" normalizeH="0" baseline="0" dirty="0">
                <a:ln>
                  <a:noFill/>
                </a:ln>
                <a:solidFill>
                  <a:srgbClr val="A9B7C6"/>
                </a:solidFill>
                <a:effectLst/>
                <a:latin typeface="JetBrains Mono"/>
              </a:rPr>
              <a:t>) == </a:t>
            </a:r>
            <a:r>
              <a:rPr kumimoji="0" lang="tr-TR" altLang="tr-TR" sz="1000" b="0" i="0" u="none" strike="noStrike" cap="none" normalizeH="0" baseline="0" dirty="0" err="1">
                <a:ln>
                  <a:noFill/>
                </a:ln>
                <a:solidFill>
                  <a:srgbClr val="8888C6"/>
                </a:solidFill>
                <a:effectLst/>
                <a:latin typeface="JetBrains Mono"/>
              </a:rPr>
              <a:t>ord</a:t>
            </a:r>
            <a:r>
              <a:rPr kumimoji="0" lang="tr-TR" altLang="tr-TR" sz="1000" b="0" i="0" u="none" strike="noStrike" cap="none" normalizeH="0" baseline="0" dirty="0">
                <a:ln>
                  <a:noFill/>
                </a:ln>
                <a:solidFill>
                  <a:srgbClr val="A9B7C6"/>
                </a:solidFill>
                <a:effectLst/>
                <a:latin typeface="JetBrains Mono"/>
              </a:rPr>
              <a:t>(</a:t>
            </a:r>
            <a:r>
              <a:rPr kumimoji="0" lang="tr-TR" altLang="tr-TR" sz="1000" b="0" i="0" u="none" strike="noStrike" cap="none" normalizeH="0" baseline="0" dirty="0">
                <a:ln>
                  <a:noFill/>
                </a:ln>
                <a:solidFill>
                  <a:srgbClr val="6A8759"/>
                </a:solidFill>
                <a:effectLst/>
                <a:latin typeface="JetBrains Mono"/>
              </a:rPr>
              <a:t>'q'</a:t>
            </a: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CC7832"/>
                </a:solidFill>
                <a:effectLst/>
                <a:latin typeface="JetBrains Mono"/>
              </a:rPr>
              <a:t>or</a:t>
            </a:r>
            <a:r>
              <a:rPr kumimoji="0" lang="tr-TR" altLang="tr-TR" sz="1000" b="0" i="0" u="none" strike="noStrike" cap="none" normalizeH="0" baseline="0" dirty="0">
                <a:ln>
                  <a:noFill/>
                </a:ln>
                <a:solidFill>
                  <a:srgbClr val="CC7832"/>
                </a:solidFill>
                <a:effectLst/>
                <a:latin typeface="JetBrains Mono"/>
              </a:rPr>
              <a:t> </a:t>
            </a:r>
            <a:r>
              <a:rPr kumimoji="0" lang="tr-TR" altLang="tr-TR" sz="1000" b="0" i="0" u="none" strike="noStrike" cap="none" normalizeH="0" baseline="0" dirty="0">
                <a:ln>
                  <a:noFill/>
                </a:ln>
                <a:solidFill>
                  <a:srgbClr val="A9B7C6"/>
                </a:solidFill>
                <a:effectLst/>
                <a:latin typeface="JetBrains Mono"/>
              </a:rPr>
              <a:t>i &gt; </a:t>
            </a:r>
            <a:r>
              <a:rPr kumimoji="0" lang="tr-TR" altLang="tr-TR" sz="1000" b="0" i="0" u="none" strike="noStrike" cap="none" normalizeH="0" baseline="0" dirty="0">
                <a:ln>
                  <a:noFill/>
                </a:ln>
                <a:solidFill>
                  <a:srgbClr val="6897BB"/>
                </a:solidFill>
                <a:effectLst/>
                <a:latin typeface="JetBrains Mono"/>
              </a:rPr>
              <a:t>500</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a:ln>
                  <a:noFill/>
                </a:ln>
                <a:solidFill>
                  <a:srgbClr val="CC7832"/>
                </a:solidFill>
                <a:effectLst/>
                <a:latin typeface="JetBrains Mono"/>
              </a:rPr>
              <a:t>break</a:t>
            </a:r>
            <a:br>
              <a:rPr kumimoji="0" lang="tr-TR" altLang="tr-TR" sz="1000" b="0" i="0" u="none" strike="noStrike" cap="none" normalizeH="0" baseline="0" dirty="0">
                <a:ln>
                  <a:noFill/>
                </a:ln>
                <a:solidFill>
                  <a:srgbClr val="CC7832"/>
                </a:solidFill>
                <a:effectLst/>
                <a:latin typeface="JetBrains Mono"/>
              </a:rPr>
            </a:br>
            <a:r>
              <a:rPr kumimoji="0" lang="tr-TR" altLang="tr-TR" sz="1000" b="0" i="0" u="none" strike="noStrike" cap="none" normalizeH="0" baseline="0" dirty="0">
                <a:ln>
                  <a:noFill/>
                </a:ln>
                <a:solidFill>
                  <a:srgbClr val="CC7832"/>
                </a:solidFill>
                <a:effectLst/>
                <a:latin typeface="JetBrains Mono"/>
              </a:rPr>
              <a:t>  </a:t>
            </a:r>
            <a:br>
              <a:rPr kumimoji="0" lang="tr-TR" altLang="tr-TR" sz="1000" b="0" i="0" u="none" strike="noStrike" cap="none" normalizeH="0" baseline="0" dirty="0">
                <a:ln>
                  <a:noFill/>
                </a:ln>
                <a:solidFill>
                  <a:srgbClr val="CC7832"/>
                </a:solidFill>
                <a:effectLst/>
                <a:latin typeface="JetBrains Mono"/>
              </a:rPr>
            </a:br>
            <a:r>
              <a:rPr kumimoji="0" lang="tr-TR" altLang="tr-TR" sz="1000" b="0" i="0" u="none" strike="noStrike" cap="none" normalizeH="0" baseline="0" dirty="0">
                <a:ln>
                  <a:noFill/>
                </a:ln>
                <a:solidFill>
                  <a:srgbClr val="CC7832"/>
                </a:solidFill>
                <a:effectLst/>
                <a:latin typeface="JetBrains Mono"/>
              </a:rPr>
              <a:t>    </a:t>
            </a:r>
            <a:r>
              <a:rPr kumimoji="0" lang="tr-TR" altLang="tr-TR" sz="1000" b="0" i="0" u="none" strike="noStrike" cap="none" normalizeH="0" baseline="0" dirty="0" err="1">
                <a:ln>
                  <a:noFill/>
                </a:ln>
                <a:solidFill>
                  <a:srgbClr val="A9B7C6"/>
                </a:solidFill>
                <a:effectLst/>
                <a:latin typeface="JetBrains Mono"/>
              </a:rPr>
              <a:t>cap.release</a:t>
            </a:r>
            <a:r>
              <a:rPr kumimoji="0" lang="tr-TR" altLang="tr-TR" sz="1000" b="0" i="0" u="none" strike="noStrike" cap="none" normalizeH="0" baseline="0" dirty="0">
                <a:ln>
                  <a:noFill/>
                </a:ln>
                <a:solidFill>
                  <a:srgbClr val="A9B7C6"/>
                </a:solidFill>
                <a:effectLst/>
                <a:latin typeface="JetBrains Mono"/>
              </a:rPr>
              <a:t>()</a:t>
            </a:r>
            <a:br>
              <a:rPr kumimoji="0" lang="tr-TR" altLang="tr-TR" sz="1000" b="0" i="0" u="none" strike="noStrike" cap="none" normalizeH="0" baseline="0" dirty="0">
                <a:ln>
                  <a:noFill/>
                </a:ln>
                <a:solidFill>
                  <a:srgbClr val="A9B7C6"/>
                </a:solidFill>
                <a:effectLst/>
                <a:latin typeface="JetBrains Mono"/>
              </a:rPr>
            </a:br>
            <a:r>
              <a:rPr kumimoji="0" lang="tr-TR" altLang="tr-TR" sz="1000" b="0" i="0" u="none" strike="noStrike" cap="none" normalizeH="0" baseline="0" dirty="0">
                <a:ln>
                  <a:noFill/>
                </a:ln>
                <a:solidFill>
                  <a:srgbClr val="A9B7C6"/>
                </a:solidFill>
                <a:effectLst/>
                <a:latin typeface="JetBrains Mono"/>
              </a:rPr>
              <a:t>    </a:t>
            </a:r>
            <a:r>
              <a:rPr kumimoji="0" lang="tr-TR" altLang="tr-TR" sz="1000" b="0" i="0" u="none" strike="noStrike" cap="none" normalizeH="0" baseline="0" dirty="0" err="1">
                <a:ln>
                  <a:noFill/>
                </a:ln>
                <a:solidFill>
                  <a:srgbClr val="A9B7C6"/>
                </a:solidFill>
                <a:effectLst/>
                <a:latin typeface="JetBrains Mono"/>
              </a:rPr>
              <a:t>cv.destroyAllWindows</a:t>
            </a:r>
            <a:r>
              <a:rPr kumimoji="0" lang="tr-TR" altLang="tr-TR" sz="1000" b="0" i="0" u="none" strike="noStrike" cap="none" normalizeH="0" baseline="0" dirty="0">
                <a:ln>
                  <a:noFill/>
                </a:ln>
                <a:solidFill>
                  <a:srgbClr val="A9B7C6"/>
                </a:solidFill>
                <a:effectLst/>
                <a:latin typeface="JetBrains Mono"/>
              </a:rPr>
              <a:t>()</a:t>
            </a: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pic>
        <p:nvPicPr>
          <p:cNvPr id="6" name="Resim 5">
            <a:extLst>
              <a:ext uri="{FF2B5EF4-FFF2-40B4-BE49-F238E27FC236}">
                <a16:creationId xmlns:a16="http://schemas.microsoft.com/office/drawing/2014/main" id="{97E7645F-0524-C07C-D92D-291C15C452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684" y="1404257"/>
            <a:ext cx="7611703" cy="4464697"/>
          </a:xfrm>
          <a:prstGeom prst="rect">
            <a:avLst/>
          </a:prstGeom>
        </p:spPr>
      </p:pic>
    </p:spTree>
    <p:extLst>
      <p:ext uri="{BB962C8B-B14F-4D97-AF65-F5344CB8AC3E}">
        <p14:creationId xmlns:p14="http://schemas.microsoft.com/office/powerpoint/2010/main" val="697160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6ACF5B-3DD4-3628-7733-99474F2A84FC}"/>
              </a:ext>
            </a:extLst>
          </p:cNvPr>
          <p:cNvSpPr>
            <a:spLocks noGrp="1"/>
          </p:cNvSpPr>
          <p:nvPr>
            <p:ph type="title"/>
          </p:nvPr>
        </p:nvSpPr>
        <p:spPr>
          <a:xfrm>
            <a:off x="646111" y="452718"/>
            <a:ext cx="10410665" cy="1400530"/>
          </a:xfrm>
        </p:spPr>
        <p:txBody>
          <a:bodyPr/>
          <a:lstStyle/>
          <a:p>
            <a:r>
              <a:rPr lang="tr-TR" dirty="0" err="1"/>
              <a:t>Future</a:t>
            </a:r>
            <a:r>
              <a:rPr lang="tr-TR" dirty="0"/>
              <a:t> </a:t>
            </a:r>
            <a:r>
              <a:rPr lang="tr-TR" dirty="0" err="1"/>
              <a:t>Matrix</a:t>
            </a:r>
            <a:r>
              <a:rPr lang="tr-TR" dirty="0"/>
              <a:t> ve </a:t>
            </a:r>
            <a:r>
              <a:rPr lang="tr-TR" dirty="0" err="1"/>
              <a:t>Accuracy</a:t>
            </a:r>
            <a:r>
              <a:rPr lang="tr-TR" dirty="0"/>
              <a:t> değerleri</a:t>
            </a:r>
          </a:p>
        </p:txBody>
      </p:sp>
      <p:pic>
        <p:nvPicPr>
          <p:cNvPr id="11" name="İçerik Yer Tutucusu 10">
            <a:extLst>
              <a:ext uri="{FF2B5EF4-FFF2-40B4-BE49-F238E27FC236}">
                <a16:creationId xmlns:a16="http://schemas.microsoft.com/office/drawing/2014/main" id="{7AFBB23F-9B84-83AC-91CF-807C5387C4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502132"/>
            <a:ext cx="5184237" cy="4195762"/>
          </a:xfrm>
        </p:spPr>
      </p:pic>
      <p:pic>
        <p:nvPicPr>
          <p:cNvPr id="13" name="Resim 12">
            <a:extLst>
              <a:ext uri="{FF2B5EF4-FFF2-40B4-BE49-F238E27FC236}">
                <a16:creationId xmlns:a16="http://schemas.microsoft.com/office/drawing/2014/main" id="{41100E7B-7741-C0C8-12C9-AA32C05C3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296" y="1502132"/>
            <a:ext cx="5679853" cy="4195762"/>
          </a:xfrm>
          <a:prstGeom prst="rect">
            <a:avLst/>
          </a:prstGeom>
        </p:spPr>
      </p:pic>
    </p:spTree>
    <p:extLst>
      <p:ext uri="{BB962C8B-B14F-4D97-AF65-F5344CB8AC3E}">
        <p14:creationId xmlns:p14="http://schemas.microsoft.com/office/powerpoint/2010/main" val="4065686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B8E5E7-FE23-E105-4BA0-8F5F9A2C0BBC}"/>
              </a:ext>
            </a:extLst>
          </p:cNvPr>
          <p:cNvSpPr>
            <a:spLocks noGrp="1"/>
          </p:cNvSpPr>
          <p:nvPr>
            <p:ph type="title"/>
          </p:nvPr>
        </p:nvSpPr>
        <p:spPr/>
        <p:txBody>
          <a:bodyPr/>
          <a:lstStyle/>
          <a:p>
            <a:r>
              <a:rPr lang="tr-TR" dirty="0" err="1"/>
              <a:t>Mediapipe</a:t>
            </a:r>
            <a:r>
              <a:rPr lang="tr-TR" dirty="0"/>
              <a:t> kullanılarak El tanıma</a:t>
            </a:r>
          </a:p>
        </p:txBody>
      </p:sp>
      <p:sp>
        <p:nvSpPr>
          <p:cNvPr id="6" name="Metin kutusu 5">
            <a:extLst>
              <a:ext uri="{FF2B5EF4-FFF2-40B4-BE49-F238E27FC236}">
                <a16:creationId xmlns:a16="http://schemas.microsoft.com/office/drawing/2014/main" id="{9A96201B-DFBF-0C9B-DC79-372E8278B116}"/>
              </a:ext>
            </a:extLst>
          </p:cNvPr>
          <p:cNvSpPr txBox="1"/>
          <p:nvPr/>
        </p:nvSpPr>
        <p:spPr>
          <a:xfrm>
            <a:off x="867747" y="1242170"/>
            <a:ext cx="10105052" cy="1200329"/>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El takibi yapacak projeyi oluşturmak için iki </a:t>
            </a:r>
            <a:r>
              <a:rPr kumimoji="0" lang="tr-TR" altLang="tr-TR"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python</a:t>
            </a:r>
            <a:r>
              <a:rPr kumimoji="0" lang="tr-TR" altLang="tr-T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kütüphanesine ihtiyaç vardır. bunlar </a:t>
            </a:r>
            <a:r>
              <a:rPr kumimoji="0" lang="tr-TR" altLang="tr-TR"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opencv</a:t>
            </a:r>
            <a:r>
              <a:rPr kumimoji="0" lang="tr-TR" altLang="tr-T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ve </a:t>
            </a:r>
            <a:r>
              <a:rPr kumimoji="0" lang="tr-TR" altLang="tr-TR"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mediapipe</a:t>
            </a:r>
            <a:r>
              <a:rPr kumimoji="0" lang="tr-TR" altLang="tr-T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Opencv</a:t>
            </a:r>
            <a:r>
              <a:rPr kumimoji="0" lang="tr-TR" altLang="tr-T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yi</a:t>
            </a:r>
            <a:r>
              <a:rPr kumimoji="0" lang="tr-TR" altLang="tr-T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bilgisayar görüşü ile ilgili işlemleri gerçekleştirmek için kullanacağız. </a:t>
            </a:r>
            <a:r>
              <a:rPr lang="tr-TR" altLang="tr-TR" dirty="0" err="1">
                <a:latin typeface="Arial" panose="020B0604020202020204" pitchFamily="34" charset="0"/>
                <a:cs typeface="Arial" panose="020B0604020202020204" pitchFamily="34" charset="0"/>
              </a:rPr>
              <a:t>M</a:t>
            </a:r>
            <a:r>
              <a:rPr kumimoji="0" lang="tr-TR" altLang="tr-TR"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ediapipe</a:t>
            </a:r>
            <a:r>
              <a:rPr kumimoji="0" lang="tr-TR" altLang="tr-T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giriş görüntümüz üzerinde gerçek el tespiti ve takibini gerçekleştirmek için kullanacağız. sonunda bir </a:t>
            </a:r>
            <a:r>
              <a:rPr kumimoji="0" lang="tr-TR" altLang="tr-TR"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ıde'ye</a:t>
            </a:r>
            <a:r>
              <a:rPr kumimoji="0" lang="tr-TR" altLang="tr-T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ihtiyaç vardır. Bu kısımda da </a:t>
            </a:r>
            <a:r>
              <a:rPr kumimoji="0" lang="tr-TR" altLang="tr-TR"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pycharm</a:t>
            </a:r>
            <a:r>
              <a:rPr kumimoji="0" lang="tr-TR" altLang="tr-TR"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kullanacağız. </a:t>
            </a:r>
          </a:p>
        </p:txBody>
      </p:sp>
      <p:pic>
        <p:nvPicPr>
          <p:cNvPr id="9" name="Resim 8">
            <a:extLst>
              <a:ext uri="{FF2B5EF4-FFF2-40B4-BE49-F238E27FC236}">
                <a16:creationId xmlns:a16="http://schemas.microsoft.com/office/drawing/2014/main" id="{EBEECFE8-1CAB-C7DA-63C5-B425B7A1E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02" y="2642700"/>
            <a:ext cx="5067861" cy="3916992"/>
          </a:xfrm>
          <a:prstGeom prst="rect">
            <a:avLst/>
          </a:prstGeom>
        </p:spPr>
      </p:pic>
      <p:pic>
        <p:nvPicPr>
          <p:cNvPr id="11" name="Resim 10">
            <a:extLst>
              <a:ext uri="{FF2B5EF4-FFF2-40B4-BE49-F238E27FC236}">
                <a16:creationId xmlns:a16="http://schemas.microsoft.com/office/drawing/2014/main" id="{169BA305-6C3B-267C-CAE7-906C8B7FF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089" y="2642700"/>
            <a:ext cx="5184710" cy="3870777"/>
          </a:xfrm>
          <a:prstGeom prst="rect">
            <a:avLst/>
          </a:prstGeom>
        </p:spPr>
      </p:pic>
      <p:sp>
        <p:nvSpPr>
          <p:cNvPr id="3" name="Oval 2">
            <a:extLst>
              <a:ext uri="{FF2B5EF4-FFF2-40B4-BE49-F238E27FC236}">
                <a16:creationId xmlns:a16="http://schemas.microsoft.com/office/drawing/2014/main" id="{7D60D27E-C859-94EB-E53F-DA12DB1976EC}"/>
              </a:ext>
            </a:extLst>
          </p:cNvPr>
          <p:cNvSpPr/>
          <p:nvPr/>
        </p:nvSpPr>
        <p:spPr>
          <a:xfrm>
            <a:off x="2601686" y="3570515"/>
            <a:ext cx="1251857" cy="164374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 name="Oval 3">
            <a:extLst>
              <a:ext uri="{FF2B5EF4-FFF2-40B4-BE49-F238E27FC236}">
                <a16:creationId xmlns:a16="http://schemas.microsoft.com/office/drawing/2014/main" id="{AC1A6C35-D32E-117D-C624-8A0987AD1931}"/>
              </a:ext>
            </a:extLst>
          </p:cNvPr>
          <p:cNvSpPr/>
          <p:nvPr/>
        </p:nvSpPr>
        <p:spPr>
          <a:xfrm>
            <a:off x="7924800" y="3570515"/>
            <a:ext cx="1219200" cy="143691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0913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FD002EB-9A8A-E02E-92AD-C87318809E60}"/>
              </a:ext>
            </a:extLst>
          </p:cNvPr>
          <p:cNvSpPr>
            <a:spLocks noGrp="1"/>
          </p:cNvSpPr>
          <p:nvPr>
            <p:ph idx="1"/>
          </p:nvPr>
        </p:nvSpPr>
        <p:spPr/>
        <p:txBody>
          <a:bodyPr>
            <a:normAutofit/>
          </a:bodyPr>
          <a:lstStyle/>
          <a:p>
            <a:pPr marL="0" indent="0">
              <a:buNone/>
            </a:pPr>
            <a:r>
              <a:rPr lang="tr-TR" sz="3200" dirty="0"/>
              <a:t>Özlem ATIZ -224312002</a:t>
            </a:r>
            <a:br>
              <a:rPr lang="tr-TR" sz="3200" dirty="0"/>
            </a:br>
            <a:endParaRPr lang="tr-TR" sz="3200" dirty="0"/>
          </a:p>
          <a:p>
            <a:pPr marL="0" indent="0">
              <a:buNone/>
            </a:pPr>
            <a:endParaRPr lang="tr-TR" sz="3200" dirty="0"/>
          </a:p>
          <a:p>
            <a:pPr marL="0" indent="0">
              <a:buNone/>
            </a:pPr>
            <a:r>
              <a:rPr lang="tr-TR" sz="3200" i="1" dirty="0"/>
              <a:t>Teşekkürler..</a:t>
            </a:r>
          </a:p>
        </p:txBody>
      </p:sp>
    </p:spTree>
    <p:extLst>
      <p:ext uri="{BB962C8B-B14F-4D97-AF65-F5344CB8AC3E}">
        <p14:creationId xmlns:p14="http://schemas.microsoft.com/office/powerpoint/2010/main" val="6220431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75</TotalTime>
  <Words>564</Words>
  <Application>Microsoft Office PowerPoint</Application>
  <PresentationFormat>Geniş ekran</PresentationFormat>
  <Paragraphs>22</Paragraphs>
  <Slides>9</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9</vt:i4>
      </vt:variant>
    </vt:vector>
  </HeadingPairs>
  <TitlesOfParts>
    <vt:vector size="14" baseType="lpstr">
      <vt:lpstr>Arial</vt:lpstr>
      <vt:lpstr>Century Gothic</vt:lpstr>
      <vt:lpstr>JetBrains Mono</vt:lpstr>
      <vt:lpstr>Wingdings 3</vt:lpstr>
      <vt:lpstr>İyon</vt:lpstr>
      <vt:lpstr>HAND GESTURE RECOGNATION </vt:lpstr>
      <vt:lpstr>İÇİNDEKİLER</vt:lpstr>
      <vt:lpstr>El tanıma nedir?</vt:lpstr>
      <vt:lpstr>Görüntü işlemede El  Tanıma</vt:lpstr>
      <vt:lpstr>Random dataset oluşturma</vt:lpstr>
      <vt:lpstr>Random dataset oluşturmak için olan fonksiyon ve veriye ait csv dosyası</vt:lpstr>
      <vt:lpstr>Future Matrix ve Accuracy değerleri</vt:lpstr>
      <vt:lpstr>Mediapipe kullanılarak El tanıma</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RECOGNATION </dc:title>
  <dc:creator>Özlem Atız</dc:creator>
  <cp:lastModifiedBy>Özlem Atız</cp:lastModifiedBy>
  <cp:revision>2</cp:revision>
  <dcterms:created xsi:type="dcterms:W3CDTF">2022-12-10T14:40:17Z</dcterms:created>
  <dcterms:modified xsi:type="dcterms:W3CDTF">2024-12-10T21:40:00Z</dcterms:modified>
</cp:coreProperties>
</file>